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5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6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7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"/>
    <p:sldMasterId id="2147483659" r:id="rId2"/>
    <p:sldMasterId id="2147483671" r:id="rId3"/>
    <p:sldMasterId id="2147483684" r:id="rId4"/>
    <p:sldMasterId id="2147483707" r:id="rId5"/>
    <p:sldMasterId id="2147483720" r:id="rId6"/>
    <p:sldMasterId id="2147483737" r:id="rId7"/>
    <p:sldMasterId id="2147483748" r:id="rId8"/>
  </p:sldMasterIdLst>
  <p:notesMasterIdLst>
    <p:notesMasterId r:id="rId32"/>
  </p:notesMasterIdLst>
  <p:sldIdLst>
    <p:sldId id="256" r:id="rId9"/>
    <p:sldId id="303" r:id="rId10"/>
    <p:sldId id="257" r:id="rId11"/>
    <p:sldId id="318" r:id="rId12"/>
    <p:sldId id="320" r:id="rId13"/>
    <p:sldId id="305" r:id="rId14"/>
    <p:sldId id="334" r:id="rId15"/>
    <p:sldId id="323" r:id="rId16"/>
    <p:sldId id="324" r:id="rId17"/>
    <p:sldId id="327" r:id="rId18"/>
    <p:sldId id="326" r:id="rId19"/>
    <p:sldId id="261" r:id="rId20"/>
    <p:sldId id="308" r:id="rId21"/>
    <p:sldId id="309" r:id="rId22"/>
    <p:sldId id="264" r:id="rId23"/>
    <p:sldId id="333" r:id="rId24"/>
    <p:sldId id="311" r:id="rId25"/>
    <p:sldId id="328" r:id="rId26"/>
    <p:sldId id="329" r:id="rId27"/>
    <p:sldId id="317" r:id="rId28"/>
    <p:sldId id="280" r:id="rId29"/>
    <p:sldId id="284" r:id="rId30"/>
    <p:sldId id="330" r:id="rId3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uran Gui" initials="YG" lastIdx="2" clrIdx="0">
    <p:extLst/>
  </p:cmAuthor>
  <p:cmAuthor id="2" name="Youran Gui" initials="YG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7B26"/>
    <a:srgbClr val="AEDEE6"/>
    <a:srgbClr val="F5BF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192BCCEE-FEF5-4416-B5BB-037C48818F3C}">
  <a:tblStyle styleId="{192BCCEE-FEF5-4416-B5BB-037C48818F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83" autoAdjust="0"/>
    <p:restoredTop sz="92665" autoAdjust="0"/>
  </p:normalViewPr>
  <p:slideViewPr>
    <p:cSldViewPr snapToGrid="0" snapToObjects="1">
      <p:cViewPr varScale="1">
        <p:scale>
          <a:sx n="121" d="100"/>
          <a:sy n="121" d="100"/>
        </p:scale>
        <p:origin x="184" y="5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commentAuthors" Target="commentAuthors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37" Type="http://schemas.openxmlformats.org/officeDocument/2006/relationships/tableStyles" Target="tableStyles.xml"/><Relationship Id="rId38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27272"/>
              <a:buChar char="●"/>
              <a:defRPr sz="1100"/>
            </a:lvl1pPr>
            <a:lvl2pPr lvl="1">
              <a:spcBef>
                <a:spcPts val="0"/>
              </a:spcBef>
              <a:buSzPct val="127272"/>
              <a:buChar char="○"/>
              <a:defRPr sz="1100"/>
            </a:lvl2pPr>
            <a:lvl3pPr lvl="2">
              <a:spcBef>
                <a:spcPts val="0"/>
              </a:spcBef>
              <a:buSzPct val="127272"/>
              <a:buChar char="■"/>
              <a:defRPr sz="1100"/>
            </a:lvl3pPr>
            <a:lvl4pPr lvl="3">
              <a:spcBef>
                <a:spcPts val="0"/>
              </a:spcBef>
              <a:buSzPct val="127272"/>
              <a:buChar char="●"/>
              <a:defRPr sz="1100"/>
            </a:lvl4pPr>
            <a:lvl5pPr lvl="4">
              <a:spcBef>
                <a:spcPts val="0"/>
              </a:spcBef>
              <a:buSzPct val="127272"/>
              <a:buChar char="○"/>
              <a:defRPr sz="1100"/>
            </a:lvl5pPr>
            <a:lvl6pPr lvl="5">
              <a:spcBef>
                <a:spcPts val="0"/>
              </a:spcBef>
              <a:buSzPct val="127272"/>
              <a:buChar char="■"/>
              <a:defRPr sz="1100"/>
            </a:lvl6pPr>
            <a:lvl7pPr lvl="6">
              <a:spcBef>
                <a:spcPts val="0"/>
              </a:spcBef>
              <a:buSzPct val="127272"/>
              <a:buChar char="●"/>
              <a:defRPr sz="1100"/>
            </a:lvl7pPr>
            <a:lvl8pPr lvl="7">
              <a:spcBef>
                <a:spcPts val="0"/>
              </a:spcBef>
              <a:buSzPct val="127272"/>
              <a:buChar char="○"/>
              <a:defRPr sz="1100"/>
            </a:lvl8pPr>
            <a:lvl9pPr lvl="8">
              <a:spcBef>
                <a:spcPts val="0"/>
              </a:spcBef>
              <a:buSzPct val="127272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28600" lvl="0" indent="-228600">
              <a:spcBef>
                <a:spcPts val="0"/>
              </a:spcBef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841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partnership opportunities </a:t>
            </a:r>
          </a:p>
        </p:txBody>
      </p:sp>
    </p:spTree>
    <p:extLst>
      <p:ext uri="{BB962C8B-B14F-4D97-AF65-F5344CB8AC3E}">
        <p14:creationId xmlns:p14="http://schemas.microsoft.com/office/powerpoint/2010/main" val="783241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632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2683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zh-CN" dirty="0"/>
              <a:t>Mos</a:t>
            </a:r>
            <a:r>
              <a:rPr lang="en-US" altLang="zh-CN" baseline="0" dirty="0"/>
              <a:t>t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ppl</a:t>
            </a:r>
            <a:r>
              <a:rPr lang="zh-CN" altLang="en-US" baseline="0" dirty="0"/>
              <a:t> </a:t>
            </a:r>
            <a:r>
              <a:rPr lang="en-US" altLang="zh-CN" baseline="0" dirty="0"/>
              <a:t>suffer</a:t>
            </a:r>
            <a:r>
              <a:rPr lang="zh-CN" altLang="en-US" baseline="0" dirty="0"/>
              <a:t> </a:t>
            </a:r>
            <a:r>
              <a:rPr lang="en-US" altLang="zh-CN" baseline="0" dirty="0"/>
              <a:t>from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schchiphonia</a:t>
            </a:r>
            <a:r>
              <a:rPr lang="en-US" altLang="zh-CN" baseline="0" dirty="0"/>
              <a:t>,</a:t>
            </a:r>
            <a:r>
              <a:rPr lang="zh-CN" altLang="en-US" baseline="0" dirty="0"/>
              <a:t> </a:t>
            </a:r>
            <a:r>
              <a:rPr lang="en-US" altLang="zh-CN" baseline="0" dirty="0"/>
              <a:t>bipolar,</a:t>
            </a:r>
            <a:r>
              <a:rPr lang="zh-CN" altLang="en-US" baseline="0" dirty="0"/>
              <a:t> </a:t>
            </a:r>
            <a:r>
              <a:rPr lang="en-US" altLang="zh-CN" baseline="0" dirty="0"/>
              <a:t>depression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so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forth</a:t>
            </a:r>
            <a:r>
              <a:rPr lang="zh-CN" altLang="en-US" baseline="0" dirty="0"/>
              <a:t> </a:t>
            </a:r>
            <a:endParaRPr lang="en-US" altLang="zh-CN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7272"/>
              <a:buFontTx/>
              <a:buNone/>
              <a:tabLst/>
              <a:defRPr/>
            </a:pP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Studies show that psychotic individuals are much more likely to get assaulted or threatened while homeless;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30840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28600" lvl="0" indent="-228600">
              <a:spcBef>
                <a:spcPts val="0"/>
              </a:spcBef>
              <a:buAutoNum type="arabicPeriod"/>
            </a:pPr>
            <a:r>
              <a:rPr lang="en-US" altLang="zh-CN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clean</a:t>
            </a: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data,</a:t>
            </a: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firstly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download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http://</a:t>
            </a:r>
            <a:r>
              <a:rPr lang="en-US" dirty="0" err="1"/>
              <a:t>geohub.lacity.org</a:t>
            </a:r>
            <a:r>
              <a:rPr lang="en-US" dirty="0"/>
              <a:t>/datasets/27f6ec28b9c74ecfb091688d41103daa_85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770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lang="en" sz="11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8790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3878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99088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7272"/>
              <a:buFontTx/>
              <a:buNone/>
              <a:tabLst/>
              <a:defRPr/>
            </a:pPr>
            <a:r>
              <a:rPr lang="en-US" altLang="zh-CN" dirty="0"/>
              <a:t>Dashboard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hotspots</a:t>
            </a:r>
            <a:r>
              <a:rPr lang="zh-CN" altLang="en-US" dirty="0"/>
              <a:t> </a:t>
            </a:r>
            <a:r>
              <a:rPr lang="en-US" altLang="zh-CN" dirty="0"/>
              <a:t>preview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24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57450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7457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6926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8073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313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7272"/>
              <a:buFontTx/>
              <a:buNone/>
              <a:tabLst/>
              <a:defRPr/>
            </a:pPr>
            <a:r>
              <a:rPr lang="en-US" altLang="zh-CN" dirty="0"/>
              <a:t>Public funding</a:t>
            </a:r>
            <a:r>
              <a:rPr lang="en-US" altLang="zh-CN" baseline="0" dirty="0"/>
              <a:t> for housing and support service is actually cheaper than funding for police and court to manage homelessness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7272"/>
              <a:buFontTx/>
              <a:buNone/>
              <a:tabLst/>
              <a:defRPr/>
            </a:pP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move on to school, jobs, and in some cases, independent living.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7272"/>
              <a:buFontTx/>
              <a:buNone/>
              <a:tabLst/>
              <a:defRPr/>
            </a:pPr>
            <a:r>
              <a:rPr lang="en-US" altLang="zh-CN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</a:t>
            </a: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</a:t>
            </a: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7272"/>
              <a:buFontTx/>
              <a:buNone/>
              <a:tabLst/>
              <a:defRPr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341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899" algn="l" rtl="0">
              <a:spcBef>
                <a:spcPts val="0"/>
              </a:spcBef>
              <a:buClr>
                <a:schemeClr val="dk1"/>
              </a:buClr>
              <a:buSzPct val="127271"/>
              <a:buFont typeface="Arial"/>
              <a:buNone/>
            </a:pPr>
            <a:r>
              <a:rPr lang="en-US"/>
              <a:t>Thanks Pratiksha! Now I will be sharing insights about crime </a:t>
            </a:r>
          </a:p>
          <a:p>
            <a:pPr marL="0" marR="0" lvl="0" indent="-88899" algn="l" rtl="0">
              <a:spcBef>
                <a:spcPts val="0"/>
              </a:spcBef>
              <a:buClr>
                <a:schemeClr val="dk1"/>
              </a:buClr>
              <a:buSzPct val="99999"/>
              <a:buFont typeface="Arial"/>
              <a:buNone/>
            </a:pPr>
            <a:r>
              <a:rPr lang="en-US"/>
              <a:t>Here is a big picture of homeless and crime distribution. Yellow layer is homeless density and purple dots. </a:t>
            </a:r>
            <a:r>
              <a:rPr lang="en-US" sz="1400">
                <a:latin typeface="Rockwell"/>
                <a:ea typeface="Rockwell"/>
                <a:cs typeface="Rockwell"/>
                <a:sym typeface="Rockwell"/>
              </a:rPr>
              <a:t>In most of areas, the more homeless ppl are, the more homeless victims are there. </a:t>
            </a:r>
          </a:p>
          <a:p>
            <a:pPr marL="0" marR="0" lvl="0" indent="-88899" algn="l" rtl="0">
              <a:spcBef>
                <a:spcPts val="0"/>
              </a:spcBef>
              <a:buClr>
                <a:schemeClr val="dk1"/>
              </a:buClr>
              <a:buSzPct val="99999"/>
              <a:buFont typeface="Arial"/>
              <a:buNone/>
            </a:pPr>
            <a:r>
              <a:rPr lang="en-US" sz="1400">
                <a:latin typeface="Rockwell"/>
                <a:ea typeface="Rockwell"/>
                <a:cs typeface="Rockwell"/>
                <a:sym typeface="Rockwell"/>
              </a:rPr>
              <a:t>There are 4 main clusters of crimes</a:t>
            </a:r>
          </a:p>
        </p:txBody>
      </p:sp>
    </p:spTree>
    <p:extLst>
      <p:ext uri="{BB962C8B-B14F-4D97-AF65-F5344CB8AC3E}">
        <p14:creationId xmlns:p14="http://schemas.microsoft.com/office/powerpoint/2010/main" val="1773338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8" name="Shape 3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899" algn="l" rtl="0">
              <a:spcBef>
                <a:spcPts val="0"/>
              </a:spcBef>
              <a:buClr>
                <a:schemeClr val="dk1"/>
              </a:buClr>
              <a:buSzPct val="99999"/>
              <a:buFont typeface="Arial"/>
              <a:buNone/>
            </a:pPr>
            <a:r>
              <a:rPr lang="en-US" sz="1400">
                <a:latin typeface="Rockwell"/>
                <a:ea typeface="Rockwell"/>
                <a:cs typeface="Rockwell"/>
                <a:sym typeface="Rockwell"/>
              </a:rPr>
              <a:t>However, we also noticed some census tract with high volume of homeless while low number of crime, </a:t>
            </a:r>
            <a:r>
              <a:rPr lang="en-US"/>
              <a:t>such as census tract near monterey park and census track near gardena</a:t>
            </a:r>
          </a:p>
          <a:p>
            <a:pPr marL="0" marR="0" lvl="0" indent="-88899" algn="l" rtl="0">
              <a:spcBef>
                <a:spcPts val="0"/>
              </a:spcBef>
              <a:buClr>
                <a:schemeClr val="dk1"/>
              </a:buClr>
              <a:buSzPct val="99999"/>
              <a:buFont typeface="Arial"/>
              <a:buNone/>
            </a:pPr>
            <a:r>
              <a:rPr lang="en-US" sz="1400">
                <a:latin typeface="Rockwell"/>
                <a:ea typeface="Rockwell"/>
                <a:cs typeface="Rockwell"/>
                <a:sym typeface="Rockwell"/>
              </a:rPr>
              <a:t>- in another word, those are safe places and shelters can be set up to provide protection</a:t>
            </a:r>
          </a:p>
        </p:txBody>
      </p:sp>
    </p:spTree>
    <p:extLst>
      <p:ext uri="{BB962C8B-B14F-4D97-AF65-F5344CB8AC3E}">
        <p14:creationId xmlns:p14="http://schemas.microsoft.com/office/powerpoint/2010/main" val="1970436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15.jpg"/><Relationship Id="rId6" Type="http://schemas.openxmlformats.org/officeDocument/2006/relationships/image" Target="../media/image16.jpg"/><Relationship Id="rId7" Type="http://schemas.openxmlformats.org/officeDocument/2006/relationships/image" Target="../media/image17.jpg"/><Relationship Id="rId8" Type="http://schemas.openxmlformats.org/officeDocument/2006/relationships/image" Target="../media/image18.jpg"/><Relationship Id="rId9" Type="http://schemas.openxmlformats.org/officeDocument/2006/relationships/image" Target="../media/image19.jpg"/><Relationship Id="rId10" Type="http://schemas.openxmlformats.org/officeDocument/2006/relationships/image" Target="../media/image20.jpg"/><Relationship Id="rId11" Type="http://schemas.openxmlformats.org/officeDocument/2006/relationships/image" Target="../media/image21.jp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jp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15.jpg"/><Relationship Id="rId6" Type="http://schemas.openxmlformats.org/officeDocument/2006/relationships/image" Target="../media/image16.jpg"/><Relationship Id="rId7" Type="http://schemas.openxmlformats.org/officeDocument/2006/relationships/image" Target="../media/image17.jpg"/><Relationship Id="rId8" Type="http://schemas.openxmlformats.org/officeDocument/2006/relationships/image" Target="../media/image18.jpg"/><Relationship Id="rId9" Type="http://schemas.openxmlformats.org/officeDocument/2006/relationships/image" Target="../media/image19.jpg"/><Relationship Id="rId10" Type="http://schemas.openxmlformats.org/officeDocument/2006/relationships/image" Target="../media/image20.jpg"/><Relationship Id="rId11" Type="http://schemas.openxmlformats.org/officeDocument/2006/relationships/image" Target="../media/image21.jp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jpg"/><Relationship Id="rId5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jpg"/><Relationship Id="rId3" Type="http://schemas.openxmlformats.org/officeDocument/2006/relationships/image" Target="../media/image15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jpg"/><Relationship Id="rId3" Type="http://schemas.openxmlformats.org/officeDocument/2006/relationships/image" Target="../media/image12.jp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jpg"/><Relationship Id="rId3" Type="http://schemas.openxmlformats.org/officeDocument/2006/relationships/image" Target="../media/image16.jp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jpg"/><Relationship Id="rId3" Type="http://schemas.openxmlformats.org/officeDocument/2006/relationships/image" Target="../media/image18.jp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13.jpg"/><Relationship Id="rId5" Type="http://schemas.openxmlformats.org/officeDocument/2006/relationships/image" Target="../media/image25.jp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jp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jpg"/><Relationship Id="rId3" Type="http://schemas.openxmlformats.org/officeDocument/2006/relationships/image" Target="../media/image15.jp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jpg"/><Relationship Id="rId3" Type="http://schemas.openxmlformats.org/officeDocument/2006/relationships/image" Target="../media/image12.jp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jpg"/><Relationship Id="rId3" Type="http://schemas.openxmlformats.org/officeDocument/2006/relationships/image" Target="../media/image16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jpg"/><Relationship Id="rId3" Type="http://schemas.openxmlformats.org/officeDocument/2006/relationships/image" Target="../media/image18.jp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7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3.jpg"/><Relationship Id="rId3" Type="http://schemas.openxmlformats.org/officeDocument/2006/relationships/image" Target="../media/image15.jp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jpg"/><Relationship Id="rId3" Type="http://schemas.openxmlformats.org/officeDocument/2006/relationships/image" Target="../media/image12.jp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.jpg"/><Relationship Id="rId3" Type="http://schemas.openxmlformats.org/officeDocument/2006/relationships/image" Target="../media/image18.jp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.jpg"/><Relationship Id="rId3" Type="http://schemas.openxmlformats.org/officeDocument/2006/relationships/image" Target="../media/image16.jp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15.jpg"/><Relationship Id="rId6" Type="http://schemas.openxmlformats.org/officeDocument/2006/relationships/image" Target="../media/image16.jpg"/><Relationship Id="rId7" Type="http://schemas.openxmlformats.org/officeDocument/2006/relationships/image" Target="../media/image17.jpg"/><Relationship Id="rId8" Type="http://schemas.openxmlformats.org/officeDocument/2006/relationships/image" Target="../media/image18.jpg"/><Relationship Id="rId9" Type="http://schemas.openxmlformats.org/officeDocument/2006/relationships/image" Target="../media/image19.jpg"/><Relationship Id="rId10" Type="http://schemas.openxmlformats.org/officeDocument/2006/relationships/image" Target="../media/image20.jpg"/><Relationship Id="rId11" Type="http://schemas.openxmlformats.org/officeDocument/2006/relationships/image" Target="../media/image21.jpg"/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.jp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15.jpg"/><Relationship Id="rId6" Type="http://schemas.openxmlformats.org/officeDocument/2006/relationships/image" Target="../media/image16.jpg"/><Relationship Id="rId7" Type="http://schemas.openxmlformats.org/officeDocument/2006/relationships/image" Target="../media/image17.jpg"/><Relationship Id="rId8" Type="http://schemas.openxmlformats.org/officeDocument/2006/relationships/image" Target="../media/image18.jpg"/><Relationship Id="rId9" Type="http://schemas.openxmlformats.org/officeDocument/2006/relationships/image" Target="../media/image19.jpg"/><Relationship Id="rId10" Type="http://schemas.openxmlformats.org/officeDocument/2006/relationships/image" Target="../media/image20.jpg"/><Relationship Id="rId11" Type="http://schemas.openxmlformats.org/officeDocument/2006/relationships/image" Target="../media/image21.jpg"/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.jp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jpg"/><Relationship Id="rId5" Type="http://schemas.openxmlformats.org/officeDocument/2006/relationships/image" Target="../media/image13.jpg"/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.jp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.jpg"/><Relationship Id="rId3" Type="http://schemas.openxmlformats.org/officeDocument/2006/relationships/image" Target="../media/image18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13.jpg"/><Relationship Id="rId5" Type="http://schemas.openxmlformats.org/officeDocument/2006/relationships/image" Target="../media/image25.jpg"/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.jp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3.jpg"/><Relationship Id="rId3" Type="http://schemas.openxmlformats.org/officeDocument/2006/relationships/image" Target="../media/image15.jp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jpg"/><Relationship Id="rId3" Type="http://schemas.openxmlformats.org/officeDocument/2006/relationships/image" Target="../media/image12.jp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.jpg"/><Relationship Id="rId3" Type="http://schemas.openxmlformats.org/officeDocument/2006/relationships/image" Target="../media/image16.jp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09600" y="3439625"/>
            <a:ext cx="39624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457200" y="1711200"/>
            <a:ext cx="1507200" cy="2748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000"/>
            </a:lvl1pPr>
            <a:lvl2pPr lvl="1" rtl="0">
              <a:spcBef>
                <a:spcPts val="0"/>
              </a:spcBef>
              <a:buSzPct val="100000"/>
              <a:defRPr sz="1000"/>
            </a:lvl2pPr>
            <a:lvl3pPr lvl="2" rtl="0">
              <a:spcBef>
                <a:spcPts val="0"/>
              </a:spcBef>
              <a:buSzPct val="100000"/>
              <a:defRPr sz="1000"/>
            </a:lvl3pPr>
            <a:lvl4pPr lvl="3" rtl="0">
              <a:spcBef>
                <a:spcPts val="0"/>
              </a:spcBef>
              <a:buSzPct val="100000"/>
              <a:defRPr sz="1000"/>
            </a:lvl4pPr>
            <a:lvl5pPr lvl="4" rtl="0">
              <a:spcBef>
                <a:spcPts val="0"/>
              </a:spcBef>
              <a:buSzPct val="100000"/>
              <a:defRPr sz="1000"/>
            </a:lvl5pPr>
            <a:lvl6pPr lvl="5" rtl="0">
              <a:spcBef>
                <a:spcPts val="0"/>
              </a:spcBef>
              <a:buSzPct val="100000"/>
              <a:defRPr sz="1000"/>
            </a:lvl6pPr>
            <a:lvl7pPr lvl="6" rtl="0">
              <a:spcBef>
                <a:spcPts val="0"/>
              </a:spcBef>
              <a:buSzPct val="100000"/>
              <a:defRPr sz="1000"/>
            </a:lvl7pPr>
            <a:lvl8pPr lvl="7" rtl="0">
              <a:spcBef>
                <a:spcPts val="0"/>
              </a:spcBef>
              <a:buSzPct val="100000"/>
              <a:defRPr sz="1000"/>
            </a:lvl8pPr>
            <a:lvl9pPr lvl="8" rtl="0">
              <a:spcBef>
                <a:spcPts val="0"/>
              </a:spcBef>
              <a:buSzPct val="100000"/>
              <a:defRPr sz="10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2041749" y="1711200"/>
            <a:ext cx="1507200" cy="2748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000"/>
            </a:lvl1pPr>
            <a:lvl2pPr lvl="1" rtl="0">
              <a:spcBef>
                <a:spcPts val="0"/>
              </a:spcBef>
              <a:buSzPct val="100000"/>
              <a:defRPr sz="1000"/>
            </a:lvl2pPr>
            <a:lvl3pPr lvl="2" rtl="0">
              <a:spcBef>
                <a:spcPts val="0"/>
              </a:spcBef>
              <a:buSzPct val="100000"/>
              <a:defRPr sz="1000"/>
            </a:lvl3pPr>
            <a:lvl4pPr lvl="3" rtl="0">
              <a:spcBef>
                <a:spcPts val="0"/>
              </a:spcBef>
              <a:buSzPct val="100000"/>
              <a:defRPr sz="1000"/>
            </a:lvl4pPr>
            <a:lvl5pPr lvl="4" rtl="0">
              <a:spcBef>
                <a:spcPts val="0"/>
              </a:spcBef>
              <a:buSzPct val="100000"/>
              <a:defRPr sz="1000"/>
            </a:lvl5pPr>
            <a:lvl6pPr lvl="5" rtl="0">
              <a:spcBef>
                <a:spcPts val="0"/>
              </a:spcBef>
              <a:buSzPct val="100000"/>
              <a:defRPr sz="1000"/>
            </a:lvl6pPr>
            <a:lvl7pPr lvl="6" rtl="0">
              <a:spcBef>
                <a:spcPts val="0"/>
              </a:spcBef>
              <a:buSzPct val="100000"/>
              <a:defRPr sz="1000"/>
            </a:lvl7pPr>
            <a:lvl8pPr lvl="7" rtl="0">
              <a:spcBef>
                <a:spcPts val="0"/>
              </a:spcBef>
              <a:buSzPct val="100000"/>
              <a:defRPr sz="1000"/>
            </a:lvl8pPr>
            <a:lvl9pPr lvl="8" rtl="0">
              <a:spcBef>
                <a:spcPts val="0"/>
              </a:spcBef>
              <a:buSzPct val="100000"/>
              <a:defRPr sz="10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3"/>
          </p:nvPr>
        </p:nvSpPr>
        <p:spPr>
          <a:xfrm>
            <a:off x="3626297" y="1711200"/>
            <a:ext cx="1507200" cy="2748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000"/>
            </a:lvl1pPr>
            <a:lvl2pPr lvl="1" rtl="0">
              <a:spcBef>
                <a:spcPts val="0"/>
              </a:spcBef>
              <a:buSzPct val="100000"/>
              <a:defRPr sz="1000"/>
            </a:lvl2pPr>
            <a:lvl3pPr lvl="2" rtl="0">
              <a:spcBef>
                <a:spcPts val="0"/>
              </a:spcBef>
              <a:buSzPct val="100000"/>
              <a:defRPr sz="1000"/>
            </a:lvl3pPr>
            <a:lvl4pPr lvl="3" rtl="0">
              <a:spcBef>
                <a:spcPts val="0"/>
              </a:spcBef>
              <a:buSzPct val="100000"/>
              <a:defRPr sz="1000"/>
            </a:lvl4pPr>
            <a:lvl5pPr lvl="4" rtl="0">
              <a:spcBef>
                <a:spcPts val="0"/>
              </a:spcBef>
              <a:buSzPct val="100000"/>
              <a:defRPr sz="1000"/>
            </a:lvl5pPr>
            <a:lvl6pPr lvl="5" rtl="0">
              <a:spcBef>
                <a:spcPts val="0"/>
              </a:spcBef>
              <a:buSzPct val="100000"/>
              <a:defRPr sz="1000"/>
            </a:lvl6pPr>
            <a:lvl7pPr lvl="6" rtl="0">
              <a:spcBef>
                <a:spcPts val="0"/>
              </a:spcBef>
              <a:buSzPct val="100000"/>
              <a:defRPr sz="1000"/>
            </a:lvl7pPr>
            <a:lvl8pPr lvl="7" rtl="0">
              <a:spcBef>
                <a:spcPts val="0"/>
              </a:spcBef>
              <a:buSzPct val="100000"/>
              <a:defRPr sz="1000"/>
            </a:lvl8pPr>
            <a:lvl9pPr lvl="8" rtl="0">
              <a:spcBef>
                <a:spcPts val="0"/>
              </a:spcBef>
              <a:buSzPct val="100000"/>
              <a:defRPr sz="10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457200" y="4253900"/>
            <a:ext cx="6112500" cy="519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360"/>
              </a:spcBef>
              <a:buNone/>
              <a:defRPr/>
            </a:lvl1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0" t="0" r="0" b="0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ross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 flipH="1">
            <a:off x="66731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4" name="Shape 54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otally 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  <p:sp>
        <p:nvSpPr>
          <p:cNvPr id="58" name="Shape 58"/>
          <p:cNvSpPr/>
          <p:nvPr/>
        </p:nvSpPr>
        <p:spPr>
          <a:xfrm>
            <a:off x="75" y="75"/>
            <a:ext cx="9144000" cy="5143500"/>
          </a:xfrm>
          <a:prstGeom prst="rect">
            <a:avLst/>
          </a:prstGeom>
          <a:solidFill>
            <a:srgbClr val="212539">
              <a:alpha val="6462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hape 9" descr="Death_to_stock_photography_Vibrant-(9-of-10)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90452" y="-15575"/>
            <a:ext cx="1037700" cy="103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0" descr="Death_to_stock_communicate_hands_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1323" y="1991825"/>
            <a:ext cx="1159828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1" descr="Death_to_stock_photography_Vibrant-(10-of-10)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0425" y="3081825"/>
            <a:ext cx="2070675" cy="207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2" descr="Death_to_stock_communicate_hands_5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3750" y="2225"/>
            <a:ext cx="20574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13" descr="Death_to_stock_communicate_hands_9-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71493" y="1017182"/>
            <a:ext cx="2070675" cy="207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/>
          <p:nvPr/>
        </p:nvSpPr>
        <p:spPr>
          <a:xfrm>
            <a:off x="-72627" y="2048176"/>
            <a:ext cx="1037700" cy="1037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" name="Shape 15"/>
          <p:cNvSpPr/>
          <p:nvPr/>
        </p:nvSpPr>
        <p:spPr>
          <a:xfrm>
            <a:off x="965073" y="4114876"/>
            <a:ext cx="1037700" cy="1037700"/>
          </a:xfrm>
          <a:prstGeom prst="rect">
            <a:avLst/>
          </a:prstGeom>
          <a:solidFill>
            <a:srgbClr val="CEDBE0">
              <a:alpha val="3269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6" name="Shape 16" descr="DeathtoStock_Clementine10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56643" y="4111407"/>
            <a:ext cx="1037700" cy="103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7" descr="Death_to_stock_communicate_hands_4.jp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42538" y="3085375"/>
            <a:ext cx="2070675" cy="207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18" descr="DeathtoStock_Simplify3.jp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66600" y="-18106"/>
            <a:ext cx="1037700" cy="1037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9" descr="Death_to_stock_communicate_hands_1.jp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82294" y="-18075"/>
            <a:ext cx="1037700" cy="103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20" descr="Death_to_stock_communicate_hands_3.jp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18950" y="4105800"/>
            <a:ext cx="1037700" cy="10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21"/>
          <p:cNvSpPr/>
          <p:nvPr/>
        </p:nvSpPr>
        <p:spPr>
          <a:xfrm flipH="1">
            <a:off x="971550" y="-6120"/>
            <a:ext cx="1028700" cy="1028700"/>
          </a:xfrm>
          <a:prstGeom prst="rect">
            <a:avLst/>
          </a:prstGeom>
          <a:solidFill>
            <a:srgbClr val="B0D85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2" name="Shape 22"/>
          <p:cNvSpPr/>
          <p:nvPr/>
        </p:nvSpPr>
        <p:spPr>
          <a:xfrm flipH="1">
            <a:off x="2000250" y="4114889"/>
            <a:ext cx="1028700" cy="1028700"/>
          </a:xfrm>
          <a:prstGeom prst="rect">
            <a:avLst/>
          </a:prstGeom>
          <a:solidFill>
            <a:srgbClr val="EDC67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" name="Shape 23"/>
          <p:cNvSpPr/>
          <p:nvPr/>
        </p:nvSpPr>
        <p:spPr>
          <a:xfrm flipH="1">
            <a:off x="3028950" y="0"/>
            <a:ext cx="1028700" cy="1028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" name="Shape 24"/>
          <p:cNvSpPr/>
          <p:nvPr/>
        </p:nvSpPr>
        <p:spPr>
          <a:xfrm flipH="1">
            <a:off x="5086350" y="4114889"/>
            <a:ext cx="1028700" cy="1028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" name="Shape 25"/>
          <p:cNvSpPr/>
          <p:nvPr/>
        </p:nvSpPr>
        <p:spPr>
          <a:xfrm flipH="1">
            <a:off x="6115050" y="4114889"/>
            <a:ext cx="1028700" cy="1028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6" name="Shape 26"/>
          <p:cNvSpPr/>
          <p:nvPr/>
        </p:nvSpPr>
        <p:spPr>
          <a:xfrm flipH="1">
            <a:off x="6117975" y="-9556"/>
            <a:ext cx="1028700" cy="1028700"/>
          </a:xfrm>
          <a:prstGeom prst="rect">
            <a:avLst/>
          </a:prstGeom>
          <a:solidFill>
            <a:srgbClr val="37A9DD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" name="Shape 27"/>
          <p:cNvSpPr/>
          <p:nvPr/>
        </p:nvSpPr>
        <p:spPr>
          <a:xfrm flipH="1">
            <a:off x="4057650" y="0"/>
            <a:ext cx="1028700" cy="1028700"/>
          </a:xfrm>
          <a:prstGeom prst="rect">
            <a:avLst/>
          </a:prstGeom>
          <a:solidFill>
            <a:srgbClr val="FAA99C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" name="Shape 28"/>
          <p:cNvSpPr/>
          <p:nvPr/>
        </p:nvSpPr>
        <p:spPr>
          <a:xfrm>
            <a:off x="2000250" y="1019175"/>
            <a:ext cx="5143500" cy="309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ctrTitle"/>
          </p:nvPr>
        </p:nvSpPr>
        <p:spPr>
          <a:xfrm>
            <a:off x="2961550" y="1991825"/>
            <a:ext cx="3220800" cy="1159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000"/>
            </a:lvl1pPr>
            <a:lvl2pPr lvl="1" algn="ctr">
              <a:spcBef>
                <a:spcPts val="0"/>
              </a:spcBef>
              <a:buSzPct val="100000"/>
              <a:defRPr sz="3000"/>
            </a:lvl2pPr>
            <a:lvl3pPr lvl="2" algn="ctr">
              <a:spcBef>
                <a:spcPts val="0"/>
              </a:spcBef>
              <a:buSzPct val="100000"/>
              <a:defRPr sz="3000"/>
            </a:lvl3pPr>
            <a:lvl4pPr lvl="3" algn="ctr">
              <a:spcBef>
                <a:spcPts val="0"/>
              </a:spcBef>
              <a:buSzPct val="100000"/>
              <a:defRPr sz="3000"/>
            </a:lvl4pPr>
            <a:lvl5pPr lvl="4" algn="ctr">
              <a:spcBef>
                <a:spcPts val="0"/>
              </a:spcBef>
              <a:buSzPct val="100000"/>
              <a:defRPr sz="3000"/>
            </a:lvl5pPr>
            <a:lvl6pPr lvl="5" algn="ctr">
              <a:spcBef>
                <a:spcPts val="0"/>
              </a:spcBef>
              <a:buSzPct val="100000"/>
              <a:defRPr sz="3000"/>
            </a:lvl6pPr>
            <a:lvl7pPr lvl="6" algn="ctr">
              <a:spcBef>
                <a:spcPts val="0"/>
              </a:spcBef>
              <a:buSzPct val="100000"/>
              <a:defRPr sz="3000"/>
            </a:lvl7pPr>
            <a:lvl8pPr lvl="7" algn="ctr">
              <a:spcBef>
                <a:spcPts val="0"/>
              </a:spcBef>
              <a:buSzPct val="100000"/>
              <a:defRPr sz="3000"/>
            </a:lvl8pPr>
            <a:lvl9pPr lvl="8" algn="ctr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30" name="Shape 30"/>
          <p:cNvSpPr/>
          <p:nvPr/>
        </p:nvSpPr>
        <p:spPr>
          <a:xfrm flipH="1">
            <a:off x="7144834" y="2563116"/>
            <a:ext cx="518700" cy="518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1" name="Shape 31"/>
          <p:cNvSpPr/>
          <p:nvPr/>
        </p:nvSpPr>
        <p:spPr>
          <a:xfrm flipH="1">
            <a:off x="2507334" y="500441"/>
            <a:ext cx="518700" cy="518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2" name="Shape 32"/>
          <p:cNvSpPr/>
          <p:nvPr/>
        </p:nvSpPr>
        <p:spPr>
          <a:xfrm flipH="1">
            <a:off x="8172291" y="8"/>
            <a:ext cx="971700" cy="9714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3" name="Shape 33"/>
          <p:cNvSpPr/>
          <p:nvPr/>
        </p:nvSpPr>
        <p:spPr>
          <a:xfrm>
            <a:off x="4566118" y="-49"/>
            <a:ext cx="518700" cy="518700"/>
          </a:xfrm>
          <a:prstGeom prst="rect">
            <a:avLst/>
          </a:prstGeom>
          <a:solidFill>
            <a:srgbClr val="CEDBE0">
              <a:alpha val="3269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4" name="Shape 34"/>
          <p:cNvSpPr/>
          <p:nvPr/>
        </p:nvSpPr>
        <p:spPr>
          <a:xfrm flipH="1">
            <a:off x="453009" y="-59"/>
            <a:ext cx="518700" cy="518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5" name="Shape 35"/>
          <p:cNvSpPr/>
          <p:nvPr/>
        </p:nvSpPr>
        <p:spPr>
          <a:xfrm>
            <a:off x="7138685" y="3085376"/>
            <a:ext cx="1037700" cy="1037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" name="Shape 36"/>
          <p:cNvSpPr/>
          <p:nvPr/>
        </p:nvSpPr>
        <p:spPr>
          <a:xfrm flipH="1">
            <a:off x="7143750" y="2057450"/>
            <a:ext cx="1037700" cy="1037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Shape 38" descr="Death_to_stock_photography_Vibrant-(9-of-10)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90452" y="-15575"/>
            <a:ext cx="1037700" cy="103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Shape 39" descr="Death_to_stock_communicate_hands_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1323" y="1991825"/>
            <a:ext cx="1159828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Shape 40" descr="Death_to_stock_photography_Vibrant-(10-of-10)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0425" y="3081825"/>
            <a:ext cx="2070675" cy="207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Shape 41" descr="Death_to_stock_communicate_hands_5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3750" y="2225"/>
            <a:ext cx="20574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42" descr="Death_to_stock_communicate_hands_9-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71493" y="1017182"/>
            <a:ext cx="2070675" cy="207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Shape 43"/>
          <p:cNvSpPr/>
          <p:nvPr/>
        </p:nvSpPr>
        <p:spPr>
          <a:xfrm>
            <a:off x="-72627" y="2048176"/>
            <a:ext cx="1037700" cy="1037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44" name="Shape 44" descr="DeathtoStock_Clementine10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56643" y="4111407"/>
            <a:ext cx="1037700" cy="103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Shape 45" descr="Death_to_stock_communicate_hands_4.jp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42538" y="3085375"/>
            <a:ext cx="2070675" cy="207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Shape 46" descr="DeathtoStock_Simplify3.jp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66600" y="-18106"/>
            <a:ext cx="1037700" cy="1037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Shape 47" descr="Death_to_stock_communicate_hands_1.jp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82294" y="-18075"/>
            <a:ext cx="1037700" cy="103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Shape 48" descr="Death_to_stock_communicate_hands_3.jp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18950" y="4105800"/>
            <a:ext cx="1037700" cy="10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/>
          <p:nvPr/>
        </p:nvSpPr>
        <p:spPr>
          <a:xfrm flipH="1">
            <a:off x="971550" y="-6120"/>
            <a:ext cx="1028700" cy="1028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0" name="Shape 50"/>
          <p:cNvSpPr/>
          <p:nvPr/>
        </p:nvSpPr>
        <p:spPr>
          <a:xfrm flipH="1">
            <a:off x="2000250" y="4114889"/>
            <a:ext cx="1028700" cy="1028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1" name="Shape 51"/>
          <p:cNvSpPr/>
          <p:nvPr/>
        </p:nvSpPr>
        <p:spPr>
          <a:xfrm flipH="1">
            <a:off x="3028950" y="0"/>
            <a:ext cx="1028700" cy="1028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" name="Shape 52"/>
          <p:cNvSpPr/>
          <p:nvPr/>
        </p:nvSpPr>
        <p:spPr>
          <a:xfrm flipH="1">
            <a:off x="5086350" y="4114889"/>
            <a:ext cx="1028700" cy="1028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3" name="Shape 53"/>
          <p:cNvSpPr/>
          <p:nvPr/>
        </p:nvSpPr>
        <p:spPr>
          <a:xfrm flipH="1">
            <a:off x="6115050" y="4114889"/>
            <a:ext cx="1028700" cy="1028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4" name="Shape 54"/>
          <p:cNvSpPr/>
          <p:nvPr/>
        </p:nvSpPr>
        <p:spPr>
          <a:xfrm flipH="1">
            <a:off x="6117975" y="-9556"/>
            <a:ext cx="1028700" cy="1028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5" name="Shape 55"/>
          <p:cNvSpPr/>
          <p:nvPr/>
        </p:nvSpPr>
        <p:spPr>
          <a:xfrm flipH="1">
            <a:off x="4057650" y="0"/>
            <a:ext cx="1028700" cy="1028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" name="Shape 56"/>
          <p:cNvSpPr/>
          <p:nvPr/>
        </p:nvSpPr>
        <p:spPr>
          <a:xfrm flipH="1">
            <a:off x="2507334" y="500441"/>
            <a:ext cx="518700" cy="518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" name="Shape 57"/>
          <p:cNvSpPr/>
          <p:nvPr/>
        </p:nvSpPr>
        <p:spPr>
          <a:xfrm>
            <a:off x="4566118" y="-49"/>
            <a:ext cx="518700" cy="518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8" name="Shape 58"/>
          <p:cNvSpPr/>
          <p:nvPr/>
        </p:nvSpPr>
        <p:spPr>
          <a:xfrm flipH="1">
            <a:off x="453009" y="-59"/>
            <a:ext cx="518700" cy="518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9" name="Shape 59"/>
          <p:cNvSpPr/>
          <p:nvPr/>
        </p:nvSpPr>
        <p:spPr>
          <a:xfrm>
            <a:off x="965075" y="1019175"/>
            <a:ext cx="7207200" cy="309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ctrTitle"/>
          </p:nvPr>
        </p:nvSpPr>
        <p:spPr>
          <a:xfrm>
            <a:off x="2014575" y="1583350"/>
            <a:ext cx="51147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4D778A"/>
              </a:buClr>
              <a:buSzPct val="100000"/>
              <a:defRPr sz="1800">
                <a:solidFill>
                  <a:srgbClr val="4D778A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4D778A"/>
              </a:buClr>
              <a:buSzPct val="100000"/>
              <a:defRPr sz="1800">
                <a:solidFill>
                  <a:srgbClr val="4D778A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4D778A"/>
              </a:buClr>
              <a:buSzPct val="100000"/>
              <a:defRPr sz="1800">
                <a:solidFill>
                  <a:srgbClr val="4D778A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4D778A"/>
              </a:buClr>
              <a:buSzPct val="100000"/>
              <a:defRPr sz="1800">
                <a:solidFill>
                  <a:srgbClr val="4D778A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4D778A"/>
              </a:buClr>
              <a:buSzPct val="100000"/>
              <a:defRPr sz="1800">
                <a:solidFill>
                  <a:srgbClr val="4D778A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4D778A"/>
              </a:buClr>
              <a:buSzPct val="100000"/>
              <a:defRPr sz="1800">
                <a:solidFill>
                  <a:srgbClr val="4D778A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4D778A"/>
              </a:buClr>
              <a:buSzPct val="100000"/>
              <a:defRPr sz="1800">
                <a:solidFill>
                  <a:srgbClr val="4D778A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4D778A"/>
              </a:buClr>
              <a:buSzPct val="100000"/>
              <a:defRPr sz="1800">
                <a:solidFill>
                  <a:srgbClr val="4D778A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4D778A"/>
              </a:buClr>
              <a:buSzPct val="100000"/>
              <a:defRPr sz="1800">
                <a:solidFill>
                  <a:srgbClr val="4D778A"/>
                </a:solidFill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ubTitle" idx="1"/>
          </p:nvPr>
        </p:nvSpPr>
        <p:spPr>
          <a:xfrm>
            <a:off x="2014575" y="2611454"/>
            <a:ext cx="5114700" cy="78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7198A9"/>
              </a:buClr>
              <a:buSzPct val="100000"/>
              <a:buNone/>
              <a:defRPr sz="1400">
                <a:solidFill>
                  <a:srgbClr val="7198A9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7198A9"/>
              </a:buClr>
              <a:buSzPct val="100000"/>
              <a:buNone/>
              <a:defRPr sz="1400">
                <a:solidFill>
                  <a:srgbClr val="7198A9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7198A9"/>
              </a:buClr>
              <a:buSzPct val="100000"/>
              <a:buNone/>
              <a:defRPr sz="1400">
                <a:solidFill>
                  <a:srgbClr val="7198A9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7198A9"/>
              </a:buClr>
              <a:buSzPct val="100000"/>
              <a:buNone/>
              <a:defRPr sz="1400">
                <a:solidFill>
                  <a:srgbClr val="7198A9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7198A9"/>
              </a:buClr>
              <a:buSzPct val="100000"/>
              <a:buNone/>
              <a:defRPr sz="1400">
                <a:solidFill>
                  <a:srgbClr val="7198A9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7198A9"/>
              </a:buClr>
              <a:buSzPct val="100000"/>
              <a:buNone/>
              <a:defRPr sz="1400">
                <a:solidFill>
                  <a:srgbClr val="7198A9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7198A9"/>
              </a:buClr>
              <a:buSzPct val="100000"/>
              <a:buNone/>
              <a:defRPr sz="1400">
                <a:solidFill>
                  <a:srgbClr val="7198A9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7198A9"/>
              </a:buClr>
              <a:buSzPct val="100000"/>
              <a:buNone/>
              <a:defRPr sz="1400">
                <a:solidFill>
                  <a:srgbClr val="7198A9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7198A9"/>
              </a:buClr>
              <a:buSzPct val="100000"/>
              <a:buNone/>
              <a:defRPr sz="1400">
                <a:solidFill>
                  <a:srgbClr val="7198A9"/>
                </a:solidFill>
              </a:defRPr>
            </a:lvl9pPr>
          </a:lstStyle>
          <a:p>
            <a:endParaRPr/>
          </a:p>
        </p:txBody>
      </p:sp>
      <p:sp>
        <p:nvSpPr>
          <p:cNvPr id="62" name="Shape 62"/>
          <p:cNvSpPr/>
          <p:nvPr/>
        </p:nvSpPr>
        <p:spPr>
          <a:xfrm>
            <a:off x="5072818" y="4615401"/>
            <a:ext cx="518700" cy="518700"/>
          </a:xfrm>
          <a:prstGeom prst="rect">
            <a:avLst/>
          </a:prstGeom>
          <a:solidFill>
            <a:srgbClr val="CEDBE0">
              <a:alpha val="3269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Shape 64" descr="Death_to_stock_communicate_hands_10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550" y="995050"/>
            <a:ext cx="1037700" cy="103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 descr="DeathtoStock_Simplify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50" y="3065725"/>
            <a:ext cx="2077775" cy="20777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/>
          <p:nvPr/>
        </p:nvSpPr>
        <p:spPr>
          <a:xfrm>
            <a:off x="8107795" y="3110112"/>
            <a:ext cx="1037700" cy="1037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67" name="Shape 67" descr="DeathtoStock_Wired3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0025" y="1037700"/>
            <a:ext cx="2084475" cy="20844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2901375" y="2161800"/>
            <a:ext cx="3341400" cy="8199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Font typeface="Arvo"/>
              <a:defRPr i="1">
                <a:latin typeface="Arvo"/>
                <a:ea typeface="Arvo"/>
                <a:cs typeface="Arvo"/>
                <a:sym typeface="Arvo"/>
              </a:defRPr>
            </a:lvl1pPr>
            <a:lvl2pPr lvl="1" algn="ctr" rtl="0">
              <a:spcBef>
                <a:spcPts val="0"/>
              </a:spcBef>
              <a:buFont typeface="Arvo"/>
              <a:defRPr i="1"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spcBef>
                <a:spcPts val="0"/>
              </a:spcBef>
              <a:buFont typeface="Arvo"/>
              <a:defRPr i="1"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spcBef>
                <a:spcPts val="0"/>
              </a:spcBef>
              <a:buFont typeface="Arvo"/>
              <a:defRPr i="1"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spcBef>
                <a:spcPts val="0"/>
              </a:spcBef>
              <a:buFont typeface="Arvo"/>
              <a:defRPr i="1"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spcBef>
                <a:spcPts val="0"/>
              </a:spcBef>
              <a:buFont typeface="Arvo"/>
              <a:defRPr i="1"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spcBef>
                <a:spcPts val="0"/>
              </a:spcBef>
              <a:buFont typeface="Arvo"/>
              <a:defRPr i="1"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spcBef>
                <a:spcPts val="0"/>
              </a:spcBef>
              <a:buFont typeface="Arvo"/>
              <a:defRPr i="1">
                <a:latin typeface="Arvo"/>
                <a:ea typeface="Arvo"/>
                <a:cs typeface="Arvo"/>
                <a:sym typeface="Arvo"/>
              </a:defRPr>
            </a:lvl8pPr>
            <a:lvl9pPr lvl="8" algn="ctr">
              <a:spcBef>
                <a:spcPts val="0"/>
              </a:spcBef>
              <a:buFont typeface="Arvo"/>
              <a:defRPr i="1"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69" name="Shape 69"/>
          <p:cNvSpPr/>
          <p:nvPr/>
        </p:nvSpPr>
        <p:spPr>
          <a:xfrm>
            <a:off x="7070023" y="1037701"/>
            <a:ext cx="1037700" cy="1037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0" name="Shape 70"/>
          <p:cNvSpPr/>
          <p:nvPr/>
        </p:nvSpPr>
        <p:spPr>
          <a:xfrm>
            <a:off x="7070023" y="42"/>
            <a:ext cx="1037700" cy="1037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1" name="Shape 71"/>
          <p:cNvSpPr/>
          <p:nvPr/>
        </p:nvSpPr>
        <p:spPr>
          <a:xfrm>
            <a:off x="6551323" y="-9"/>
            <a:ext cx="518700" cy="518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2" name="Shape 72"/>
          <p:cNvSpPr/>
          <p:nvPr/>
        </p:nvSpPr>
        <p:spPr>
          <a:xfrm>
            <a:off x="8107728" y="3122166"/>
            <a:ext cx="518700" cy="518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3" name="Shape 73"/>
          <p:cNvSpPr/>
          <p:nvPr/>
        </p:nvSpPr>
        <p:spPr>
          <a:xfrm flipH="1">
            <a:off x="1032727" y="995055"/>
            <a:ext cx="1037700" cy="1037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4" name="Shape 74"/>
          <p:cNvSpPr/>
          <p:nvPr/>
        </p:nvSpPr>
        <p:spPr>
          <a:xfrm flipH="1">
            <a:off x="-3494" y="2032762"/>
            <a:ext cx="1037700" cy="1037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5" name="Shape 75"/>
          <p:cNvSpPr/>
          <p:nvPr/>
        </p:nvSpPr>
        <p:spPr>
          <a:xfrm flipH="1">
            <a:off x="1032727" y="3065726"/>
            <a:ext cx="1037700" cy="1037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6" name="Shape 76"/>
          <p:cNvSpPr/>
          <p:nvPr/>
        </p:nvSpPr>
        <p:spPr>
          <a:xfrm flipH="1">
            <a:off x="2070428" y="4624791"/>
            <a:ext cx="518700" cy="518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7" name="Shape 77"/>
          <p:cNvSpPr/>
          <p:nvPr/>
        </p:nvSpPr>
        <p:spPr>
          <a:xfrm flipH="1">
            <a:off x="1551734" y="1514041"/>
            <a:ext cx="518700" cy="518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78" name="Shape 78" descr="Death_to_stock_communicate_hands_2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07734" y="-5"/>
            <a:ext cx="1037815" cy="10378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Shape 79"/>
          <p:cNvGrpSpPr/>
          <p:nvPr/>
        </p:nvGrpSpPr>
        <p:grpSpPr>
          <a:xfrm>
            <a:off x="1310132" y="3331424"/>
            <a:ext cx="482890" cy="506303"/>
            <a:chOff x="5961125" y="1623900"/>
            <a:chExt cx="427450" cy="448175"/>
          </a:xfrm>
        </p:grpSpPr>
        <p:sp>
          <p:nvSpPr>
            <p:cNvPr id="80" name="Shape 80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87" name="Shape 87"/>
          <p:cNvSpPr/>
          <p:nvPr/>
        </p:nvSpPr>
        <p:spPr>
          <a:xfrm>
            <a:off x="7349050" y="1316724"/>
            <a:ext cx="479648" cy="479648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1842475" y="1197075"/>
            <a:ext cx="4115400" cy="6219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1842475" y="1918281"/>
            <a:ext cx="4115400" cy="270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91" name="Shape 91" descr="Death_to_stock_communicate_hands_2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06184" y="2070682"/>
            <a:ext cx="1037815" cy="1037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 descr="Death_to_stock_communicate_hands_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6221" y="9"/>
            <a:ext cx="2077780" cy="207777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/>
          <p:nvPr/>
        </p:nvSpPr>
        <p:spPr>
          <a:xfrm>
            <a:off x="7070023" y="2072330"/>
            <a:ext cx="1037700" cy="1037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4" name="Shape 94"/>
          <p:cNvSpPr/>
          <p:nvPr/>
        </p:nvSpPr>
        <p:spPr>
          <a:xfrm>
            <a:off x="8106245" y="3108512"/>
            <a:ext cx="1037700" cy="1037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5" name="Shape 95"/>
          <p:cNvSpPr/>
          <p:nvPr/>
        </p:nvSpPr>
        <p:spPr>
          <a:xfrm>
            <a:off x="7070023" y="1"/>
            <a:ext cx="1037700" cy="1037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6" name="Shape 96"/>
          <p:cNvSpPr/>
          <p:nvPr/>
        </p:nvSpPr>
        <p:spPr>
          <a:xfrm>
            <a:off x="7" y="4105794"/>
            <a:ext cx="1037700" cy="1037700"/>
          </a:xfrm>
          <a:prstGeom prst="rect">
            <a:avLst/>
          </a:prstGeom>
          <a:solidFill>
            <a:srgbClr val="FAA99C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7" name="Shape 97"/>
          <p:cNvSpPr/>
          <p:nvPr/>
        </p:nvSpPr>
        <p:spPr>
          <a:xfrm>
            <a:off x="0" y="3587097"/>
            <a:ext cx="518700" cy="518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8" name="Shape 98"/>
          <p:cNvSpPr/>
          <p:nvPr/>
        </p:nvSpPr>
        <p:spPr>
          <a:xfrm>
            <a:off x="518691" y="4105791"/>
            <a:ext cx="518700" cy="518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9" name="Shape 99"/>
          <p:cNvSpPr/>
          <p:nvPr/>
        </p:nvSpPr>
        <p:spPr>
          <a:xfrm>
            <a:off x="6551323" y="-9"/>
            <a:ext cx="518700" cy="518700"/>
          </a:xfrm>
          <a:prstGeom prst="rect">
            <a:avLst/>
          </a:prstGeom>
          <a:solidFill>
            <a:srgbClr val="FAA99C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7587466" y="2583741"/>
            <a:ext cx="518700" cy="518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01" name="Shape 101"/>
          <p:cNvGrpSpPr/>
          <p:nvPr/>
        </p:nvGrpSpPr>
        <p:grpSpPr>
          <a:xfrm>
            <a:off x="7332942" y="269800"/>
            <a:ext cx="498130" cy="498101"/>
            <a:chOff x="1923675" y="1633650"/>
            <a:chExt cx="436000" cy="435975"/>
          </a:xfrm>
        </p:grpSpPr>
        <p:sp>
          <p:nvSpPr>
            <p:cNvPr id="102" name="Shape 102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434587"/>
            <a:ext cx="4114800" cy="21372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2647975"/>
            <a:ext cx="4114800" cy="2137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Shape 109" descr="Death_to_stock_photography_Vibrant-(10-of-10)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69775" y="1037700"/>
            <a:ext cx="2070675" cy="207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/>
          <p:nvPr/>
        </p:nvSpPr>
        <p:spPr>
          <a:xfrm>
            <a:off x="7070023" y="2072326"/>
            <a:ext cx="1037700" cy="1037700"/>
          </a:xfrm>
          <a:prstGeom prst="rect">
            <a:avLst/>
          </a:prstGeom>
          <a:solidFill>
            <a:srgbClr val="CEDBE0">
              <a:alpha val="3269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11" name="Shape 111" descr="Death_to_stock_photography_Vibrant-(9-of-10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2625" y="0"/>
            <a:ext cx="1037825" cy="103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1842475" y="1197075"/>
            <a:ext cx="4406400" cy="6219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1842475" y="1818975"/>
            <a:ext cx="2172900" cy="3106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400"/>
            </a:lvl2pPr>
            <a:lvl3pPr lvl="2">
              <a:spcBef>
                <a:spcPts val="0"/>
              </a:spcBef>
              <a:buSzPct val="100000"/>
              <a:defRPr sz="1400"/>
            </a:lvl3pPr>
            <a:lvl4pPr lvl="3">
              <a:spcBef>
                <a:spcPts val="0"/>
              </a:spcBef>
              <a:buSzPct val="100000"/>
              <a:defRPr sz="1400"/>
            </a:lvl4pPr>
            <a:lvl5pPr lvl="4">
              <a:spcBef>
                <a:spcPts val="0"/>
              </a:spcBef>
              <a:buSzPct val="100000"/>
              <a:defRPr sz="1400"/>
            </a:lvl5pPr>
            <a:lvl6pPr lvl="5">
              <a:spcBef>
                <a:spcPts val="0"/>
              </a:spcBef>
              <a:buSzPct val="100000"/>
              <a:defRPr sz="1400"/>
            </a:lvl6pPr>
            <a:lvl7pPr lvl="6">
              <a:spcBef>
                <a:spcPts val="0"/>
              </a:spcBef>
              <a:buSzPct val="100000"/>
              <a:defRPr sz="1400"/>
            </a:lvl7pPr>
            <a:lvl8pPr lvl="7">
              <a:spcBef>
                <a:spcPts val="0"/>
              </a:spcBef>
              <a:buSzPct val="100000"/>
              <a:defRPr sz="1400"/>
            </a:lvl8pPr>
            <a:lvl9pPr lvl="8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2"/>
          </p:nvPr>
        </p:nvSpPr>
        <p:spPr>
          <a:xfrm>
            <a:off x="4063136" y="1818975"/>
            <a:ext cx="2185800" cy="3106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400"/>
            </a:lvl2pPr>
            <a:lvl3pPr lvl="2">
              <a:spcBef>
                <a:spcPts val="0"/>
              </a:spcBef>
              <a:buSzPct val="100000"/>
              <a:defRPr sz="1400"/>
            </a:lvl3pPr>
            <a:lvl4pPr lvl="3">
              <a:spcBef>
                <a:spcPts val="0"/>
              </a:spcBef>
              <a:buSzPct val="100000"/>
              <a:defRPr sz="1400"/>
            </a:lvl4pPr>
            <a:lvl5pPr lvl="4">
              <a:spcBef>
                <a:spcPts val="0"/>
              </a:spcBef>
              <a:buSzPct val="100000"/>
              <a:defRPr sz="1400"/>
            </a:lvl5pPr>
            <a:lvl6pPr lvl="5">
              <a:spcBef>
                <a:spcPts val="0"/>
              </a:spcBef>
              <a:buSzPct val="100000"/>
              <a:defRPr sz="1400"/>
            </a:lvl6pPr>
            <a:lvl7pPr lvl="6">
              <a:spcBef>
                <a:spcPts val="0"/>
              </a:spcBef>
              <a:buSzPct val="100000"/>
              <a:defRPr sz="1400"/>
            </a:lvl7pPr>
            <a:lvl8pPr lvl="7">
              <a:spcBef>
                <a:spcPts val="0"/>
              </a:spcBef>
              <a:buSzPct val="100000"/>
              <a:defRPr sz="1400"/>
            </a:lvl8pPr>
            <a:lvl9pPr lvl="8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8102686" y="3110092"/>
            <a:ext cx="1037700" cy="1037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7070032" y="62"/>
            <a:ext cx="1037700" cy="1037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7" y="4105794"/>
            <a:ext cx="1037700" cy="1037700"/>
          </a:xfrm>
          <a:prstGeom prst="rect">
            <a:avLst/>
          </a:prstGeom>
          <a:solidFill>
            <a:srgbClr val="37A9DD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1037700" y="4624497"/>
            <a:ext cx="518700" cy="518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-9" y="4105791"/>
            <a:ext cx="518700" cy="518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8621748" y="4146316"/>
            <a:ext cx="518700" cy="518700"/>
          </a:xfrm>
          <a:prstGeom prst="rect">
            <a:avLst/>
          </a:prstGeom>
          <a:solidFill>
            <a:srgbClr val="37A9DD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8621753" y="3627616"/>
            <a:ext cx="518700" cy="518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22" name="Shape 122"/>
          <p:cNvGrpSpPr/>
          <p:nvPr/>
        </p:nvGrpSpPr>
        <p:grpSpPr>
          <a:xfrm>
            <a:off x="7424022" y="2343455"/>
            <a:ext cx="329718" cy="522703"/>
            <a:chOff x="6718575" y="2318625"/>
            <a:chExt cx="256950" cy="407375"/>
          </a:xfrm>
        </p:grpSpPr>
        <p:sp>
          <p:nvSpPr>
            <p:cNvPr id="123" name="Shape 12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Shape 132" descr="DeathtoStock_Clementine10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68350" y="2070675"/>
            <a:ext cx="1037825" cy="103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 descr="Death_to_stock_communicate_hands_9-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6225" y="0"/>
            <a:ext cx="2077775" cy="207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1842475" y="1197075"/>
            <a:ext cx="4441800" cy="6219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1842475" y="1818975"/>
            <a:ext cx="1431300" cy="3107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2"/>
          </p:nvPr>
        </p:nvSpPr>
        <p:spPr>
          <a:xfrm>
            <a:off x="3347475" y="1818975"/>
            <a:ext cx="1431300" cy="3107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3"/>
          </p:nvPr>
        </p:nvSpPr>
        <p:spPr>
          <a:xfrm>
            <a:off x="4852474" y="1818975"/>
            <a:ext cx="1431300" cy="3107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6030661" y="5"/>
            <a:ext cx="1037700" cy="1037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8106245" y="2071756"/>
            <a:ext cx="1037700" cy="1037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8106236" y="1034626"/>
            <a:ext cx="1037700" cy="1037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-293" y="3586794"/>
            <a:ext cx="1037700" cy="1037700"/>
          </a:xfrm>
          <a:prstGeom prst="rect">
            <a:avLst/>
          </a:prstGeom>
          <a:solidFill>
            <a:srgbClr val="B0D85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-300" y="4624497"/>
            <a:ext cx="518700" cy="518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-309" y="3586791"/>
            <a:ext cx="518700" cy="518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8625223" y="3113166"/>
            <a:ext cx="518700" cy="518700"/>
          </a:xfrm>
          <a:prstGeom prst="rect">
            <a:avLst/>
          </a:prstGeom>
          <a:solidFill>
            <a:srgbClr val="B0D85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7068341" y="-9"/>
            <a:ext cx="518700" cy="518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46" name="Shape 146"/>
          <p:cNvGrpSpPr/>
          <p:nvPr/>
        </p:nvGrpSpPr>
        <p:grpSpPr>
          <a:xfrm>
            <a:off x="8352271" y="1280647"/>
            <a:ext cx="545654" cy="545654"/>
            <a:chOff x="5941025" y="3634400"/>
            <a:chExt cx="467650" cy="467650"/>
          </a:xfrm>
        </p:grpSpPr>
        <p:sp>
          <p:nvSpPr>
            <p:cNvPr id="147" name="Shape 147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hape 154" descr="DeathtoStock_Simplify3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06250" y="0"/>
            <a:ext cx="1037700" cy="103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 descr="Death_to_stock_communicate_hands_4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6225" y="2070675"/>
            <a:ext cx="2077775" cy="207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1842475" y="1197075"/>
            <a:ext cx="4115400" cy="6219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7070023" y="5"/>
            <a:ext cx="1037700" cy="1037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8" name="Shape 158"/>
          <p:cNvSpPr/>
          <p:nvPr/>
        </p:nvSpPr>
        <p:spPr>
          <a:xfrm>
            <a:off x="8106245" y="1037712"/>
            <a:ext cx="1037700" cy="1037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7070023" y="3102451"/>
            <a:ext cx="1037700" cy="1037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7" y="4105794"/>
            <a:ext cx="1037700" cy="1037700"/>
          </a:xfrm>
          <a:prstGeom prst="rect">
            <a:avLst/>
          </a:prstGeom>
          <a:solidFill>
            <a:srgbClr val="EDC67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1037700" y="4105797"/>
            <a:ext cx="518700" cy="518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-9" y="4624791"/>
            <a:ext cx="518700" cy="518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7587473" y="1037691"/>
            <a:ext cx="518700" cy="518700"/>
          </a:xfrm>
          <a:prstGeom prst="rect">
            <a:avLst/>
          </a:prstGeom>
          <a:solidFill>
            <a:srgbClr val="EDC67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8625291" y="518991"/>
            <a:ext cx="518700" cy="518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7529848" y="3440573"/>
            <a:ext cx="455351" cy="414225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66" name="Shape 166"/>
          <p:cNvSpPr/>
          <p:nvPr/>
        </p:nvSpPr>
        <p:spPr>
          <a:xfrm flipH="1">
            <a:off x="7192539" y="3387811"/>
            <a:ext cx="302961" cy="275574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Shape 168" descr="Death_to_stock_communicate_hands_1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06250" y="0"/>
            <a:ext cx="1037700" cy="103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 descr="Death_to_stock_communicate_hands_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05800"/>
            <a:ext cx="1037700" cy="10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1375225" y="3953400"/>
            <a:ext cx="1990500" cy="820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360"/>
              </a:spcBef>
              <a:buSzPct val="100000"/>
              <a:buNone/>
              <a:defRPr sz="1400"/>
            </a:lvl1pPr>
          </a:lstStyle>
          <a:p>
            <a:endParaRPr/>
          </a:p>
        </p:txBody>
      </p:sp>
      <p:pic>
        <p:nvPicPr>
          <p:cNvPr id="171" name="Shape 171" descr="Death_to_stock_communicate_hands_2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8" y="3068052"/>
            <a:ext cx="1037700" cy="10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/>
          <p:nvPr/>
        </p:nvSpPr>
        <p:spPr>
          <a:xfrm>
            <a:off x="8106248" y="1037705"/>
            <a:ext cx="1037700" cy="1037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7070023" y="1"/>
            <a:ext cx="1037700" cy="1037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7070032" y="1037694"/>
            <a:ext cx="1037700" cy="1037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5" name="Shape 175"/>
          <p:cNvSpPr/>
          <p:nvPr/>
        </p:nvSpPr>
        <p:spPr>
          <a:xfrm>
            <a:off x="0" y="2549347"/>
            <a:ext cx="518700" cy="518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518691" y="4624791"/>
            <a:ext cx="518700" cy="518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8623698" y="3114516"/>
            <a:ext cx="518700" cy="518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8623691" y="518991"/>
            <a:ext cx="518700" cy="518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79" name="Shape 179" descr="DeathtoStock_CreativeSpace4-11.45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06250" y="2072325"/>
            <a:ext cx="1037700" cy="1037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Shape 180"/>
          <p:cNvGrpSpPr/>
          <p:nvPr/>
        </p:nvGrpSpPr>
        <p:grpSpPr>
          <a:xfrm>
            <a:off x="7331725" y="290387"/>
            <a:ext cx="514306" cy="456926"/>
            <a:chOff x="5292575" y="3681900"/>
            <a:chExt cx="420150" cy="373275"/>
          </a:xfrm>
        </p:grpSpPr>
        <p:sp>
          <p:nvSpPr>
            <p:cNvPr id="181" name="Shape 181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Shape 189" descr="Death_to_stock_communicate_hands_2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13282" y="1857008"/>
            <a:ext cx="930717" cy="930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 descr="Death_to_stock_communicate_hands_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0639" y="16"/>
            <a:ext cx="1863360" cy="186335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/>
          <p:nvPr/>
        </p:nvSpPr>
        <p:spPr>
          <a:xfrm>
            <a:off x="7284049" y="1858486"/>
            <a:ext cx="930600" cy="9306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2" name="Shape 192"/>
          <p:cNvSpPr/>
          <p:nvPr/>
        </p:nvSpPr>
        <p:spPr>
          <a:xfrm>
            <a:off x="8213336" y="2787740"/>
            <a:ext cx="930600" cy="9306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3" name="Shape 193"/>
          <p:cNvSpPr/>
          <p:nvPr/>
        </p:nvSpPr>
        <p:spPr>
          <a:xfrm>
            <a:off x="7284049" y="9"/>
            <a:ext cx="930600" cy="9306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6" y="4212884"/>
            <a:ext cx="930600" cy="930600"/>
          </a:xfrm>
          <a:prstGeom prst="rect">
            <a:avLst/>
          </a:prstGeom>
          <a:solidFill>
            <a:srgbClr val="FAA99C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0" y="3747713"/>
            <a:ext cx="465300" cy="4653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465164" y="4212881"/>
            <a:ext cx="465300" cy="4653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6818876" y="-1"/>
            <a:ext cx="465300" cy="465300"/>
          </a:xfrm>
          <a:prstGeom prst="rect">
            <a:avLst/>
          </a:prstGeom>
          <a:solidFill>
            <a:srgbClr val="FAA99C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7748094" y="2317122"/>
            <a:ext cx="465300" cy="4653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99" name="Shape 199"/>
          <p:cNvGrpSpPr/>
          <p:nvPr/>
        </p:nvGrpSpPr>
        <p:grpSpPr>
          <a:xfrm>
            <a:off x="7519838" y="241965"/>
            <a:ext cx="446726" cy="446700"/>
            <a:chOff x="1923675" y="1633650"/>
            <a:chExt cx="436000" cy="435975"/>
          </a:xfrm>
        </p:grpSpPr>
        <p:sp>
          <p:nvSpPr>
            <p:cNvPr id="200" name="Shape 200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Shape 207" descr="Death_to_stock_photography_Vibrant-(10-of-10)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74671" y="936760"/>
            <a:ext cx="1869250" cy="186925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/>
          <p:nvPr/>
        </p:nvSpPr>
        <p:spPr>
          <a:xfrm>
            <a:off x="7274895" y="1870746"/>
            <a:ext cx="936900" cy="936900"/>
          </a:xfrm>
          <a:prstGeom prst="rect">
            <a:avLst/>
          </a:prstGeom>
          <a:solidFill>
            <a:srgbClr val="CEDBE0">
              <a:alpha val="3269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09" name="Shape 209" descr="Death_to_stock_photography_Vibrant-(9-of-10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7050" y="-1"/>
            <a:ext cx="936870" cy="93687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/>
          <p:nvPr/>
        </p:nvSpPr>
        <p:spPr>
          <a:xfrm>
            <a:off x="8207105" y="2807566"/>
            <a:ext cx="936900" cy="9369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11" name="Shape 211"/>
          <p:cNvSpPr/>
          <p:nvPr/>
        </p:nvSpPr>
        <p:spPr>
          <a:xfrm>
            <a:off x="7274902" y="56"/>
            <a:ext cx="936900" cy="9369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12" name="Shape 212"/>
          <p:cNvSpPr/>
          <p:nvPr/>
        </p:nvSpPr>
        <p:spPr>
          <a:xfrm>
            <a:off x="13" y="4206739"/>
            <a:ext cx="936900" cy="936900"/>
          </a:xfrm>
          <a:prstGeom prst="rect">
            <a:avLst/>
          </a:prstGeom>
          <a:solidFill>
            <a:srgbClr val="37A9DD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13" name="Shape 213"/>
          <p:cNvSpPr/>
          <p:nvPr/>
        </p:nvSpPr>
        <p:spPr>
          <a:xfrm>
            <a:off x="936765" y="4674987"/>
            <a:ext cx="468300" cy="4683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-1" y="4206736"/>
            <a:ext cx="468300" cy="4683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8675675" y="3742994"/>
            <a:ext cx="468300" cy="468300"/>
          </a:xfrm>
          <a:prstGeom prst="rect">
            <a:avLst/>
          </a:prstGeom>
          <a:solidFill>
            <a:srgbClr val="37A9DD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8675680" y="3274749"/>
            <a:ext cx="468300" cy="4683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217" name="Shape 217"/>
          <p:cNvGrpSpPr/>
          <p:nvPr/>
        </p:nvGrpSpPr>
        <p:grpSpPr>
          <a:xfrm>
            <a:off x="7594614" y="2115525"/>
            <a:ext cx="297651" cy="471862"/>
            <a:chOff x="6718575" y="2318625"/>
            <a:chExt cx="256950" cy="407375"/>
          </a:xfrm>
        </p:grpSpPr>
        <p:sp>
          <p:nvSpPr>
            <p:cNvPr id="218" name="Shape 21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3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Shape 227" descr="DeathtoStock_Clementine10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77752" y="1861709"/>
            <a:ext cx="933085" cy="933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 descr="Death_to_stock_communicate_hands_9-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5841" y="8"/>
            <a:ext cx="1868082" cy="18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Shape 229"/>
          <p:cNvSpPr/>
          <p:nvPr/>
        </p:nvSpPr>
        <p:spPr>
          <a:xfrm>
            <a:off x="6344788" y="12"/>
            <a:ext cx="933000" cy="9330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0" name="Shape 230"/>
          <p:cNvSpPr/>
          <p:nvPr/>
        </p:nvSpPr>
        <p:spPr>
          <a:xfrm>
            <a:off x="8210900" y="1862680"/>
            <a:ext cx="933000" cy="9330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1" name="Shape 231"/>
          <p:cNvSpPr/>
          <p:nvPr/>
        </p:nvSpPr>
        <p:spPr>
          <a:xfrm>
            <a:off x="8210893" y="930219"/>
            <a:ext cx="933000" cy="9330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2" name="Shape 232"/>
          <p:cNvSpPr/>
          <p:nvPr/>
        </p:nvSpPr>
        <p:spPr>
          <a:xfrm>
            <a:off x="-287" y="3743870"/>
            <a:ext cx="933000" cy="933000"/>
          </a:xfrm>
          <a:prstGeom prst="rect">
            <a:avLst/>
          </a:prstGeom>
          <a:solidFill>
            <a:srgbClr val="B0D85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-293" y="4676847"/>
            <a:ext cx="466500" cy="4665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4" name="Shape 234"/>
          <p:cNvSpPr/>
          <p:nvPr/>
        </p:nvSpPr>
        <p:spPr>
          <a:xfrm>
            <a:off x="-301" y="3743867"/>
            <a:ext cx="466500" cy="4665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5" name="Shape 235"/>
          <p:cNvSpPr/>
          <p:nvPr/>
        </p:nvSpPr>
        <p:spPr>
          <a:xfrm>
            <a:off x="8677502" y="2798991"/>
            <a:ext cx="466500" cy="466500"/>
          </a:xfrm>
          <a:prstGeom prst="rect">
            <a:avLst/>
          </a:prstGeom>
          <a:solidFill>
            <a:srgbClr val="B0D85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6" name="Shape 236"/>
          <p:cNvSpPr/>
          <p:nvPr/>
        </p:nvSpPr>
        <p:spPr>
          <a:xfrm>
            <a:off x="7277744" y="0"/>
            <a:ext cx="466500" cy="4665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237" name="Shape 237"/>
          <p:cNvGrpSpPr/>
          <p:nvPr/>
        </p:nvGrpSpPr>
        <p:grpSpPr>
          <a:xfrm>
            <a:off x="8431833" y="1151245"/>
            <a:ext cx="490565" cy="490565"/>
            <a:chOff x="5941025" y="3634400"/>
            <a:chExt cx="467650" cy="467650"/>
          </a:xfrm>
        </p:grpSpPr>
        <p:sp>
          <p:nvSpPr>
            <p:cNvPr id="238" name="Shape 238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4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Shape 245" descr="DeathtoStock_Simplify3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08905" y="-1"/>
            <a:ext cx="935025" cy="93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 descr="Death_to_stock_communicate_hands_4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1786" y="1865793"/>
            <a:ext cx="1872187" cy="187219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/>
          <p:nvPr/>
        </p:nvSpPr>
        <p:spPr>
          <a:xfrm>
            <a:off x="7275209" y="4"/>
            <a:ext cx="935100" cy="9351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8" name="Shape 248"/>
          <p:cNvSpPr/>
          <p:nvPr/>
        </p:nvSpPr>
        <p:spPr>
          <a:xfrm>
            <a:off x="8208899" y="935036"/>
            <a:ext cx="935100" cy="9351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7275209" y="2795481"/>
            <a:ext cx="935100" cy="9351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0" name="Shape 250"/>
          <p:cNvSpPr/>
          <p:nvPr/>
        </p:nvSpPr>
        <p:spPr>
          <a:xfrm>
            <a:off x="13" y="4208474"/>
            <a:ext cx="935100" cy="935100"/>
          </a:xfrm>
          <a:prstGeom prst="rect">
            <a:avLst/>
          </a:prstGeom>
          <a:solidFill>
            <a:srgbClr val="EDC67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1" name="Shape 251"/>
          <p:cNvSpPr/>
          <p:nvPr/>
        </p:nvSpPr>
        <p:spPr>
          <a:xfrm>
            <a:off x="935032" y="4208477"/>
            <a:ext cx="467400" cy="4674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2" name="Shape 252"/>
          <p:cNvSpPr/>
          <p:nvPr/>
        </p:nvSpPr>
        <p:spPr>
          <a:xfrm>
            <a:off x="-1" y="4676119"/>
            <a:ext cx="467400" cy="4674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3" name="Shape 253"/>
          <p:cNvSpPr/>
          <p:nvPr/>
        </p:nvSpPr>
        <p:spPr>
          <a:xfrm>
            <a:off x="7741458" y="935017"/>
            <a:ext cx="467400" cy="467400"/>
          </a:xfrm>
          <a:prstGeom prst="rect">
            <a:avLst/>
          </a:prstGeom>
          <a:solidFill>
            <a:srgbClr val="EDC67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4" name="Shape 254"/>
          <p:cNvSpPr/>
          <p:nvPr/>
        </p:nvSpPr>
        <p:spPr>
          <a:xfrm>
            <a:off x="8676589" y="467639"/>
            <a:ext cx="467400" cy="4674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5" name="Shape 255"/>
          <p:cNvSpPr/>
          <p:nvPr/>
        </p:nvSpPr>
        <p:spPr>
          <a:xfrm>
            <a:off x="7689536" y="3100148"/>
            <a:ext cx="410309" cy="373255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6" name="Shape 256"/>
          <p:cNvSpPr/>
          <p:nvPr/>
        </p:nvSpPr>
        <p:spPr>
          <a:xfrm flipH="1">
            <a:off x="7385585" y="3052605"/>
            <a:ext cx="273000" cy="248322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987574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664245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457200" y="434587"/>
            <a:ext cx="4114800" cy="21372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57200" y="2571775"/>
            <a:ext cx="3121200" cy="235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3766505" y="2571775"/>
            <a:ext cx="3121200" cy="235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533400" y="3107350"/>
            <a:ext cx="40386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533400" y="4211654"/>
            <a:ext cx="4038600" cy="78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14981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1842475" y="1197075"/>
            <a:ext cx="4115400" cy="621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ct val="1000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indent="0">
              <a:spcBef>
                <a:spcPts val="0"/>
              </a:spcBef>
              <a:buClr>
                <a:srgbClr val="7198A9"/>
              </a:buClr>
              <a:buSzPct val="100000"/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indent="0">
              <a:spcBef>
                <a:spcPts val="0"/>
              </a:spcBef>
              <a:buClr>
                <a:srgbClr val="7198A9"/>
              </a:buClr>
              <a:buSzPct val="100000"/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indent="0">
              <a:spcBef>
                <a:spcPts val="0"/>
              </a:spcBef>
              <a:buClr>
                <a:srgbClr val="7198A9"/>
              </a:buClr>
              <a:buSzPct val="100000"/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indent="0">
              <a:spcBef>
                <a:spcPts val="0"/>
              </a:spcBef>
              <a:buClr>
                <a:srgbClr val="7198A9"/>
              </a:buClr>
              <a:buSzPct val="100000"/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indent="0">
              <a:spcBef>
                <a:spcPts val="0"/>
              </a:spcBef>
              <a:buClr>
                <a:srgbClr val="7198A9"/>
              </a:buClr>
              <a:buSzPct val="100000"/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indent="0">
              <a:spcBef>
                <a:spcPts val="0"/>
              </a:spcBef>
              <a:buClr>
                <a:srgbClr val="7198A9"/>
              </a:buClr>
              <a:buSzPct val="100000"/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indent="0">
              <a:spcBef>
                <a:spcPts val="0"/>
              </a:spcBef>
              <a:buClr>
                <a:srgbClr val="7198A9"/>
              </a:buClr>
              <a:buSzPct val="100000"/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indent="0">
              <a:spcBef>
                <a:spcPts val="0"/>
              </a:spcBef>
              <a:buClr>
                <a:srgbClr val="7198A9"/>
              </a:buClr>
              <a:buSzPct val="100000"/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1842475" y="1918281"/>
            <a:ext cx="4115400" cy="270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■"/>
              <a:defRPr sz="16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1pPr>
            <a:lvl2pPr marL="0" marR="0" lvl="1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□"/>
              <a:defRPr sz="16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2pPr>
            <a:lvl3pPr marL="0" marR="0" lvl="2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▫"/>
              <a:defRPr sz="16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3pPr>
            <a:lvl4pPr marL="0" marR="0" lvl="3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▫"/>
              <a:defRPr sz="16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4pPr>
            <a:lvl5pPr marL="0" marR="0" lvl="4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ct val="100000"/>
              <a:buFont typeface="Muli"/>
              <a:buChar char="○"/>
              <a:defRPr sz="16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5pPr>
            <a:lvl6pPr marL="0" marR="0" lvl="5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ct val="100000"/>
              <a:buFont typeface="Muli"/>
              <a:buChar char="■"/>
              <a:defRPr sz="16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6pPr>
            <a:lvl7pPr marL="0" marR="0" lvl="6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ct val="100000"/>
              <a:buFont typeface="Muli"/>
              <a:buChar char="●"/>
              <a:defRPr sz="16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7pPr>
            <a:lvl8pPr marL="0" marR="0" lvl="7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ct val="100000"/>
              <a:buFont typeface="Muli"/>
              <a:buChar char="○"/>
              <a:defRPr sz="16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8pPr>
            <a:lvl9pPr marL="0" marR="0" lvl="8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ct val="100000"/>
              <a:buFont typeface="Muli"/>
              <a:buChar char="■"/>
              <a:defRPr sz="16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pic>
        <p:nvPicPr>
          <p:cNvPr id="92" name="Shape 92" descr="Death_to_stock_communicate_hands_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06184" y="2070682"/>
            <a:ext cx="1037815" cy="1037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 descr="Death_to_stock_communicate_hands_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6221" y="9"/>
            <a:ext cx="2077780" cy="207777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/>
          <p:nvPr/>
        </p:nvSpPr>
        <p:spPr>
          <a:xfrm>
            <a:off x="7070023" y="2072330"/>
            <a:ext cx="1037700" cy="1037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8106245" y="3108512"/>
            <a:ext cx="1037700" cy="1037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7070023" y="1"/>
            <a:ext cx="1037700" cy="1037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7" y="4105794"/>
            <a:ext cx="1037700" cy="1037700"/>
          </a:xfrm>
          <a:prstGeom prst="rect">
            <a:avLst/>
          </a:prstGeom>
          <a:solidFill>
            <a:srgbClr val="FAA99C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0" y="3587097"/>
            <a:ext cx="518700" cy="518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518691" y="4105791"/>
            <a:ext cx="518700" cy="518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6551323" y="-9"/>
            <a:ext cx="518700" cy="518700"/>
          </a:xfrm>
          <a:prstGeom prst="rect">
            <a:avLst/>
          </a:prstGeom>
          <a:solidFill>
            <a:srgbClr val="FAA99C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7587466" y="2583741"/>
            <a:ext cx="518700" cy="518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grpSp>
        <p:nvGrpSpPr>
          <p:cNvPr id="102" name="Shape 102"/>
          <p:cNvGrpSpPr/>
          <p:nvPr/>
        </p:nvGrpSpPr>
        <p:grpSpPr>
          <a:xfrm>
            <a:off x="7332942" y="269800"/>
            <a:ext cx="498130" cy="498101"/>
            <a:chOff x="1923675" y="1633650"/>
            <a:chExt cx="436000" cy="435975"/>
          </a:xfrm>
        </p:grpSpPr>
        <p:sp>
          <p:nvSpPr>
            <p:cNvPr id="103" name="Shape 103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6589" y="71896"/>
                  </a:moveTo>
                  <a:lnTo>
                    <a:pt x="48103" y="3410"/>
                  </a:lnTo>
                  <a:lnTo>
                    <a:pt x="48103" y="3410"/>
                  </a:lnTo>
                  <a:lnTo>
                    <a:pt x="46149" y="1954"/>
                  </a:lnTo>
                  <a:lnTo>
                    <a:pt x="44214" y="977"/>
                  </a:lnTo>
                  <a:lnTo>
                    <a:pt x="41781" y="498"/>
                  </a:lnTo>
                  <a:lnTo>
                    <a:pt x="39827" y="19"/>
                  </a:lnTo>
                  <a:lnTo>
                    <a:pt x="37413" y="498"/>
                  </a:lnTo>
                  <a:lnTo>
                    <a:pt x="35459" y="977"/>
                  </a:lnTo>
                  <a:lnTo>
                    <a:pt x="33525" y="1954"/>
                  </a:lnTo>
                  <a:lnTo>
                    <a:pt x="31570" y="3410"/>
                  </a:lnTo>
                  <a:lnTo>
                    <a:pt x="0" y="35459"/>
                  </a:lnTo>
                  <a:lnTo>
                    <a:pt x="84520" y="119980"/>
                  </a:lnTo>
                  <a:lnTo>
                    <a:pt x="116589" y="88409"/>
                  </a:lnTo>
                  <a:lnTo>
                    <a:pt x="116589" y="88409"/>
                  </a:lnTo>
                  <a:lnTo>
                    <a:pt x="118045" y="86474"/>
                  </a:lnTo>
                  <a:lnTo>
                    <a:pt x="119002" y="84520"/>
                  </a:lnTo>
                  <a:lnTo>
                    <a:pt x="119501" y="82586"/>
                  </a:lnTo>
                  <a:lnTo>
                    <a:pt x="119980" y="80152"/>
                  </a:lnTo>
                  <a:lnTo>
                    <a:pt x="119501" y="78218"/>
                  </a:lnTo>
                  <a:lnTo>
                    <a:pt x="119002" y="75785"/>
                  </a:lnTo>
                  <a:lnTo>
                    <a:pt x="118045" y="73850"/>
                  </a:lnTo>
                  <a:lnTo>
                    <a:pt x="116589" y="71896"/>
                  </a:lnTo>
                  <a:lnTo>
                    <a:pt x="116589" y="71896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indent="-88900">
                <a:buClr>
                  <a:srgbClr val="000000"/>
                </a:buClr>
                <a:buSzPct val="100000"/>
                <a:buFont typeface="Arial"/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20000" y="11"/>
                  </a:moveTo>
                  <a:lnTo>
                    <a:pt x="0" y="119988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indent="-88900">
                <a:buClr>
                  <a:srgbClr val="000000"/>
                </a:buClr>
                <a:buSzPct val="100000"/>
                <a:buFont typeface="Arial"/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87081" y="0"/>
                  </a:moveTo>
                  <a:lnTo>
                    <a:pt x="5837" y="81441"/>
                  </a:lnTo>
                  <a:lnTo>
                    <a:pt x="5837" y="81441"/>
                  </a:lnTo>
                  <a:lnTo>
                    <a:pt x="5274" y="82005"/>
                  </a:lnTo>
                  <a:lnTo>
                    <a:pt x="4895" y="82569"/>
                  </a:lnTo>
                  <a:lnTo>
                    <a:pt x="4710" y="83132"/>
                  </a:lnTo>
                  <a:lnTo>
                    <a:pt x="4517" y="83889"/>
                  </a:lnTo>
                  <a:lnTo>
                    <a:pt x="7" y="114918"/>
                  </a:lnTo>
                  <a:lnTo>
                    <a:pt x="7" y="114918"/>
                  </a:lnTo>
                  <a:lnTo>
                    <a:pt x="7" y="115860"/>
                  </a:lnTo>
                  <a:lnTo>
                    <a:pt x="193" y="116988"/>
                  </a:lnTo>
                  <a:lnTo>
                    <a:pt x="756" y="117930"/>
                  </a:lnTo>
                  <a:lnTo>
                    <a:pt x="1320" y="118679"/>
                  </a:lnTo>
                  <a:lnTo>
                    <a:pt x="1320" y="118679"/>
                  </a:lnTo>
                  <a:lnTo>
                    <a:pt x="2077" y="119243"/>
                  </a:lnTo>
                  <a:lnTo>
                    <a:pt x="2826" y="119621"/>
                  </a:lnTo>
                  <a:lnTo>
                    <a:pt x="3583" y="119806"/>
                  </a:lnTo>
                  <a:lnTo>
                    <a:pt x="4517" y="120000"/>
                  </a:lnTo>
                  <a:lnTo>
                    <a:pt x="4517" y="120000"/>
                  </a:lnTo>
                  <a:lnTo>
                    <a:pt x="5088" y="120000"/>
                  </a:lnTo>
                  <a:lnTo>
                    <a:pt x="36115" y="115482"/>
                  </a:lnTo>
                  <a:lnTo>
                    <a:pt x="36115" y="115482"/>
                  </a:lnTo>
                  <a:lnTo>
                    <a:pt x="37436" y="115103"/>
                  </a:lnTo>
                  <a:lnTo>
                    <a:pt x="38000" y="114733"/>
                  </a:lnTo>
                  <a:lnTo>
                    <a:pt x="38563" y="114169"/>
                  </a:lnTo>
                  <a:lnTo>
                    <a:pt x="119992" y="32913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indent="-88900">
                <a:buClr>
                  <a:srgbClr val="000000"/>
                </a:buClr>
                <a:buSzPct val="100000"/>
                <a:buFont typeface="Arial"/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120000"/>
                  </a:moveTo>
                  <a:lnTo>
                    <a:pt x="120000" y="1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indent="-88900">
                <a:buClr>
                  <a:srgbClr val="000000"/>
                </a:buClr>
                <a:buSzPct val="100000"/>
                <a:buFont typeface="Arial"/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932" y="119932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indent="-88900">
                <a:buClr>
                  <a:srgbClr val="000000"/>
                </a:buClr>
                <a:buSzPct val="100000"/>
                <a:buFont typeface="Arial"/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29" y="1445"/>
                  </a:moveTo>
                  <a:lnTo>
                    <a:pt x="29" y="1445"/>
                  </a:lnTo>
                  <a:lnTo>
                    <a:pt x="737" y="0"/>
                  </a:lnTo>
                  <a:lnTo>
                    <a:pt x="737" y="0"/>
                  </a:lnTo>
                  <a:lnTo>
                    <a:pt x="119970" y="119262"/>
                  </a:lnTo>
                  <a:lnTo>
                    <a:pt x="119970" y="119262"/>
                  </a:lnTo>
                  <a:lnTo>
                    <a:pt x="119970" y="119262"/>
                  </a:lnTo>
                  <a:lnTo>
                    <a:pt x="118554" y="12000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indent="-88900">
                <a:buClr>
                  <a:srgbClr val="000000"/>
                </a:buClr>
                <a:buSzPct val="100000"/>
                <a:buFont typeface="Arial"/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Shape 110" descr="Death_to_stock_photography_Vibrant-(10-of-10)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69775" y="1037700"/>
            <a:ext cx="2070675" cy="207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/>
          <p:nvPr/>
        </p:nvSpPr>
        <p:spPr>
          <a:xfrm>
            <a:off x="7070023" y="2072326"/>
            <a:ext cx="1037700" cy="1037700"/>
          </a:xfrm>
          <a:prstGeom prst="rect">
            <a:avLst/>
          </a:prstGeom>
          <a:solidFill>
            <a:srgbClr val="CEDBE0">
              <a:alpha val="32549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pic>
        <p:nvPicPr>
          <p:cNvPr id="112" name="Shape 112" descr="Death_to_stock_photography_Vibrant-(9-of-10)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2625" y="0"/>
            <a:ext cx="1037825" cy="103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1842475" y="1197075"/>
            <a:ext cx="4406400" cy="621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ct val="1000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indent="0">
              <a:spcBef>
                <a:spcPts val="0"/>
              </a:spcBef>
              <a:buClr>
                <a:srgbClr val="7198A9"/>
              </a:buClr>
              <a:buSzPct val="100000"/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indent="0">
              <a:spcBef>
                <a:spcPts val="0"/>
              </a:spcBef>
              <a:buClr>
                <a:srgbClr val="7198A9"/>
              </a:buClr>
              <a:buSzPct val="100000"/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indent="0">
              <a:spcBef>
                <a:spcPts val="0"/>
              </a:spcBef>
              <a:buClr>
                <a:srgbClr val="7198A9"/>
              </a:buClr>
              <a:buSzPct val="100000"/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indent="0">
              <a:spcBef>
                <a:spcPts val="0"/>
              </a:spcBef>
              <a:buClr>
                <a:srgbClr val="7198A9"/>
              </a:buClr>
              <a:buSzPct val="100000"/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indent="0">
              <a:spcBef>
                <a:spcPts val="0"/>
              </a:spcBef>
              <a:buClr>
                <a:srgbClr val="7198A9"/>
              </a:buClr>
              <a:buSzPct val="100000"/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indent="0">
              <a:spcBef>
                <a:spcPts val="0"/>
              </a:spcBef>
              <a:buClr>
                <a:srgbClr val="7198A9"/>
              </a:buClr>
              <a:buSzPct val="100000"/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indent="0">
              <a:spcBef>
                <a:spcPts val="0"/>
              </a:spcBef>
              <a:buClr>
                <a:srgbClr val="7198A9"/>
              </a:buClr>
              <a:buSzPct val="100000"/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indent="0">
              <a:spcBef>
                <a:spcPts val="0"/>
              </a:spcBef>
              <a:buClr>
                <a:srgbClr val="7198A9"/>
              </a:buClr>
              <a:buSzPct val="100000"/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1842475" y="1818975"/>
            <a:ext cx="2172900" cy="3106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■"/>
              <a:defRPr sz="14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1pPr>
            <a:lvl2pPr marL="0" marR="0" lvl="1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□"/>
              <a:defRPr sz="14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▫"/>
              <a:defRPr sz="14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3pPr>
            <a:lvl4pPr marL="0" marR="0" lvl="3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▫"/>
              <a:defRPr sz="14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4pPr>
            <a:lvl5pPr marL="0" marR="0" lvl="4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ct val="100000"/>
              <a:buFont typeface="Muli"/>
              <a:buChar char="○"/>
              <a:defRPr sz="14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5pPr>
            <a:lvl6pPr marL="0" marR="0" lvl="5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ct val="100000"/>
              <a:buFont typeface="Muli"/>
              <a:buChar char="■"/>
              <a:defRPr sz="14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6pPr>
            <a:lvl7pPr marL="0" marR="0" lvl="6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ct val="100000"/>
              <a:buFont typeface="Muli"/>
              <a:buChar char="●"/>
              <a:defRPr sz="14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7pPr>
            <a:lvl8pPr marL="0" marR="0" lvl="7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ct val="100000"/>
              <a:buFont typeface="Muli"/>
              <a:buChar char="○"/>
              <a:defRPr sz="14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8pPr>
            <a:lvl9pPr marL="0" marR="0" lvl="8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ct val="100000"/>
              <a:buFont typeface="Muli"/>
              <a:buChar char="■"/>
              <a:defRPr sz="14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2"/>
          </p:nvPr>
        </p:nvSpPr>
        <p:spPr>
          <a:xfrm>
            <a:off x="4063136" y="1818975"/>
            <a:ext cx="2185800" cy="3106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■"/>
              <a:defRPr sz="14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1pPr>
            <a:lvl2pPr marL="0" marR="0" lvl="1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□"/>
              <a:defRPr sz="14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▫"/>
              <a:defRPr sz="14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3pPr>
            <a:lvl4pPr marL="0" marR="0" lvl="3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▫"/>
              <a:defRPr sz="14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4pPr>
            <a:lvl5pPr marL="0" marR="0" lvl="4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ct val="100000"/>
              <a:buFont typeface="Muli"/>
              <a:buChar char="○"/>
              <a:defRPr sz="14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5pPr>
            <a:lvl6pPr marL="0" marR="0" lvl="5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ct val="100000"/>
              <a:buFont typeface="Muli"/>
              <a:buChar char="■"/>
              <a:defRPr sz="14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6pPr>
            <a:lvl7pPr marL="0" marR="0" lvl="6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ct val="100000"/>
              <a:buFont typeface="Muli"/>
              <a:buChar char="●"/>
              <a:defRPr sz="14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7pPr>
            <a:lvl8pPr marL="0" marR="0" lvl="7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ct val="100000"/>
              <a:buFont typeface="Muli"/>
              <a:buChar char="○"/>
              <a:defRPr sz="14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8pPr>
            <a:lvl9pPr marL="0" marR="0" lvl="8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ct val="100000"/>
              <a:buFont typeface="Muli"/>
              <a:buChar char="■"/>
              <a:defRPr sz="14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8102686" y="3110092"/>
            <a:ext cx="1037700" cy="1037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7070032" y="62"/>
            <a:ext cx="1037700" cy="1037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7" y="4105794"/>
            <a:ext cx="1037700" cy="1037700"/>
          </a:xfrm>
          <a:prstGeom prst="rect">
            <a:avLst/>
          </a:prstGeom>
          <a:solidFill>
            <a:srgbClr val="37A9DD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1037700" y="4624497"/>
            <a:ext cx="518700" cy="518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-9" y="4105791"/>
            <a:ext cx="518700" cy="518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8621748" y="4146316"/>
            <a:ext cx="518700" cy="518700"/>
          </a:xfrm>
          <a:prstGeom prst="rect">
            <a:avLst/>
          </a:prstGeom>
          <a:solidFill>
            <a:srgbClr val="37A9DD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122" name="Shape 122"/>
          <p:cNvSpPr/>
          <p:nvPr/>
        </p:nvSpPr>
        <p:spPr>
          <a:xfrm>
            <a:off x="8621753" y="3627616"/>
            <a:ext cx="518700" cy="518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grpSp>
        <p:nvGrpSpPr>
          <p:cNvPr id="123" name="Shape 123"/>
          <p:cNvGrpSpPr/>
          <p:nvPr/>
        </p:nvGrpSpPr>
        <p:grpSpPr>
          <a:xfrm>
            <a:off x="7424022" y="2343455"/>
            <a:ext cx="329718" cy="522703"/>
            <a:chOff x="6718575" y="2318625"/>
            <a:chExt cx="256950" cy="407375"/>
          </a:xfrm>
        </p:grpSpPr>
        <p:sp>
          <p:nvSpPr>
            <p:cNvPr id="124" name="Shape 12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20000" y="120000"/>
                  </a:moveTo>
                  <a:lnTo>
                    <a:pt x="120000" y="133"/>
                  </a:lnTo>
                  <a:lnTo>
                    <a:pt x="0" y="133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indent="-88900">
                <a:buClr>
                  <a:srgbClr val="000000"/>
                </a:buClr>
                <a:buSzPct val="100000"/>
                <a:buFont typeface="Arial"/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20000" y="119866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0" y="119866"/>
                  </a:lnTo>
                  <a:lnTo>
                    <a:pt x="120000" y="119866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indent="-88900">
                <a:buClr>
                  <a:srgbClr val="000000"/>
                </a:buClr>
                <a:buSzPct val="100000"/>
                <a:buFont typeface="Arial"/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100"/>
                  </a:moveTo>
                  <a:lnTo>
                    <a:pt x="0" y="17171"/>
                  </a:lnTo>
                  <a:lnTo>
                    <a:pt x="0" y="17171"/>
                  </a:lnTo>
                  <a:lnTo>
                    <a:pt x="703" y="31933"/>
                  </a:lnTo>
                  <a:lnTo>
                    <a:pt x="2873" y="46594"/>
                  </a:lnTo>
                  <a:lnTo>
                    <a:pt x="5718" y="58744"/>
                  </a:lnTo>
                  <a:lnTo>
                    <a:pt x="10000" y="66175"/>
                  </a:lnTo>
                  <a:lnTo>
                    <a:pt x="54985" y="117489"/>
                  </a:lnTo>
                  <a:lnTo>
                    <a:pt x="54985" y="117489"/>
                  </a:lnTo>
                  <a:lnTo>
                    <a:pt x="60000" y="119899"/>
                  </a:lnTo>
                  <a:lnTo>
                    <a:pt x="60000" y="119899"/>
                  </a:lnTo>
                  <a:lnTo>
                    <a:pt x="64985" y="117489"/>
                  </a:lnTo>
                  <a:lnTo>
                    <a:pt x="110000" y="66175"/>
                  </a:lnTo>
                  <a:lnTo>
                    <a:pt x="110000" y="66175"/>
                  </a:lnTo>
                  <a:lnTo>
                    <a:pt x="114281" y="58744"/>
                  </a:lnTo>
                  <a:lnTo>
                    <a:pt x="117126" y="46594"/>
                  </a:lnTo>
                  <a:lnTo>
                    <a:pt x="119266" y="31933"/>
                  </a:lnTo>
                  <a:lnTo>
                    <a:pt x="120000" y="17171"/>
                  </a:lnTo>
                  <a:lnTo>
                    <a:pt x="120000" y="100"/>
                  </a:lnTo>
                  <a:lnTo>
                    <a:pt x="0" y="100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indent="-88900">
                <a:buClr>
                  <a:srgbClr val="000000"/>
                </a:buClr>
                <a:buSzPct val="100000"/>
                <a:buFont typeface="Arial"/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915" y="119982"/>
                  </a:moveTo>
                  <a:lnTo>
                    <a:pt x="119915" y="119982"/>
                  </a:lnTo>
                  <a:lnTo>
                    <a:pt x="49646" y="51235"/>
                  </a:lnTo>
                  <a:lnTo>
                    <a:pt x="84" y="17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indent="-88900">
                <a:buClr>
                  <a:srgbClr val="000000"/>
                </a:buClr>
                <a:buSzPct val="100000"/>
                <a:buFont typeface="Arial"/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83887" y="119990"/>
                  </a:moveTo>
                  <a:lnTo>
                    <a:pt x="83887" y="119990"/>
                  </a:lnTo>
                  <a:lnTo>
                    <a:pt x="85312" y="114761"/>
                  </a:lnTo>
                  <a:lnTo>
                    <a:pt x="87297" y="109776"/>
                  </a:lnTo>
                  <a:lnTo>
                    <a:pt x="89573" y="105025"/>
                  </a:lnTo>
                  <a:lnTo>
                    <a:pt x="92130" y="100743"/>
                  </a:lnTo>
                  <a:lnTo>
                    <a:pt x="94979" y="96704"/>
                  </a:lnTo>
                  <a:lnTo>
                    <a:pt x="97816" y="92665"/>
                  </a:lnTo>
                  <a:lnTo>
                    <a:pt x="104074" y="85066"/>
                  </a:lnTo>
                  <a:lnTo>
                    <a:pt x="107203" y="81261"/>
                  </a:lnTo>
                  <a:lnTo>
                    <a:pt x="110040" y="77466"/>
                  </a:lnTo>
                  <a:lnTo>
                    <a:pt x="112609" y="73662"/>
                  </a:lnTo>
                  <a:lnTo>
                    <a:pt x="115166" y="69389"/>
                  </a:lnTo>
                  <a:lnTo>
                    <a:pt x="117151" y="65106"/>
                  </a:lnTo>
                  <a:lnTo>
                    <a:pt x="118575" y="60356"/>
                  </a:lnTo>
                  <a:lnTo>
                    <a:pt x="119427" y="55371"/>
                  </a:lnTo>
                  <a:lnTo>
                    <a:pt x="119708" y="52756"/>
                  </a:lnTo>
                  <a:lnTo>
                    <a:pt x="120000" y="50142"/>
                  </a:lnTo>
                  <a:lnTo>
                    <a:pt x="120000" y="50142"/>
                  </a:lnTo>
                  <a:lnTo>
                    <a:pt x="119427" y="44913"/>
                  </a:lnTo>
                  <a:lnTo>
                    <a:pt x="118575" y="39928"/>
                  </a:lnTo>
                  <a:lnTo>
                    <a:pt x="117151" y="35167"/>
                  </a:lnTo>
                  <a:lnTo>
                    <a:pt x="115166" y="30660"/>
                  </a:lnTo>
                  <a:lnTo>
                    <a:pt x="112609" y="26144"/>
                  </a:lnTo>
                  <a:lnTo>
                    <a:pt x="109760" y="22105"/>
                  </a:lnTo>
                  <a:lnTo>
                    <a:pt x="106059" y="18300"/>
                  </a:lnTo>
                  <a:lnTo>
                    <a:pt x="102370" y="14740"/>
                  </a:lnTo>
                  <a:lnTo>
                    <a:pt x="98096" y="11413"/>
                  </a:lnTo>
                  <a:lnTo>
                    <a:pt x="93555" y="8565"/>
                  </a:lnTo>
                  <a:lnTo>
                    <a:pt x="88429" y="6184"/>
                  </a:lnTo>
                  <a:lnTo>
                    <a:pt x="83315" y="4048"/>
                  </a:lnTo>
                  <a:lnTo>
                    <a:pt x="77910" y="2380"/>
                  </a:lnTo>
                  <a:lnTo>
                    <a:pt x="71943" y="956"/>
                  </a:lnTo>
                  <a:lnTo>
                    <a:pt x="66258" y="243"/>
                  </a:lnTo>
                  <a:lnTo>
                    <a:pt x="60000" y="9"/>
                  </a:lnTo>
                  <a:lnTo>
                    <a:pt x="60000" y="9"/>
                  </a:lnTo>
                  <a:lnTo>
                    <a:pt x="53741" y="243"/>
                  </a:lnTo>
                  <a:lnTo>
                    <a:pt x="48056" y="956"/>
                  </a:lnTo>
                  <a:lnTo>
                    <a:pt x="42089" y="2380"/>
                  </a:lnTo>
                  <a:lnTo>
                    <a:pt x="36684" y="4048"/>
                  </a:lnTo>
                  <a:lnTo>
                    <a:pt x="31558" y="6184"/>
                  </a:lnTo>
                  <a:lnTo>
                    <a:pt x="26444" y="8565"/>
                  </a:lnTo>
                  <a:lnTo>
                    <a:pt x="21891" y="11413"/>
                  </a:lnTo>
                  <a:lnTo>
                    <a:pt x="17629" y="14740"/>
                  </a:lnTo>
                  <a:lnTo>
                    <a:pt x="13928" y="18300"/>
                  </a:lnTo>
                  <a:lnTo>
                    <a:pt x="10239" y="22105"/>
                  </a:lnTo>
                  <a:lnTo>
                    <a:pt x="7390" y="26144"/>
                  </a:lnTo>
                  <a:lnTo>
                    <a:pt x="4833" y="30660"/>
                  </a:lnTo>
                  <a:lnTo>
                    <a:pt x="2848" y="35167"/>
                  </a:lnTo>
                  <a:lnTo>
                    <a:pt x="1424" y="39928"/>
                  </a:lnTo>
                  <a:lnTo>
                    <a:pt x="572" y="44913"/>
                  </a:lnTo>
                  <a:lnTo>
                    <a:pt x="0" y="50142"/>
                  </a:lnTo>
                  <a:lnTo>
                    <a:pt x="0" y="50142"/>
                  </a:lnTo>
                  <a:lnTo>
                    <a:pt x="280" y="52756"/>
                  </a:lnTo>
                  <a:lnTo>
                    <a:pt x="572" y="55371"/>
                  </a:lnTo>
                  <a:lnTo>
                    <a:pt x="1424" y="60356"/>
                  </a:lnTo>
                  <a:lnTo>
                    <a:pt x="2848" y="65106"/>
                  </a:lnTo>
                  <a:lnTo>
                    <a:pt x="4833" y="69389"/>
                  </a:lnTo>
                  <a:lnTo>
                    <a:pt x="7390" y="73662"/>
                  </a:lnTo>
                  <a:lnTo>
                    <a:pt x="9947" y="77466"/>
                  </a:lnTo>
                  <a:lnTo>
                    <a:pt x="12796" y="81261"/>
                  </a:lnTo>
                  <a:lnTo>
                    <a:pt x="15925" y="85066"/>
                  </a:lnTo>
                  <a:lnTo>
                    <a:pt x="22183" y="92665"/>
                  </a:lnTo>
                  <a:lnTo>
                    <a:pt x="25020" y="96704"/>
                  </a:lnTo>
                  <a:lnTo>
                    <a:pt x="27869" y="100743"/>
                  </a:lnTo>
                  <a:lnTo>
                    <a:pt x="30426" y="105025"/>
                  </a:lnTo>
                  <a:lnTo>
                    <a:pt x="32702" y="109776"/>
                  </a:lnTo>
                  <a:lnTo>
                    <a:pt x="34687" y="114761"/>
                  </a:lnTo>
                  <a:lnTo>
                    <a:pt x="36112" y="11999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indent="-88900">
                <a:buClr>
                  <a:srgbClr val="000000"/>
                </a:buClr>
                <a:buSzPct val="100000"/>
                <a:buFont typeface="Arial"/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915" y="17"/>
                  </a:moveTo>
                  <a:lnTo>
                    <a:pt x="119915" y="17"/>
                  </a:lnTo>
                  <a:lnTo>
                    <a:pt x="70353" y="51235"/>
                  </a:lnTo>
                  <a:lnTo>
                    <a:pt x="84" y="119982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indent="-88900">
                <a:buClr>
                  <a:srgbClr val="000000"/>
                </a:buClr>
                <a:buSzPct val="100000"/>
                <a:buFont typeface="Arial"/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33" y="11230"/>
                  </a:moveTo>
                  <a:lnTo>
                    <a:pt x="27587" y="120000"/>
                  </a:lnTo>
                  <a:lnTo>
                    <a:pt x="55141" y="11230"/>
                  </a:lnTo>
                  <a:lnTo>
                    <a:pt x="55141" y="11230"/>
                  </a:lnTo>
                  <a:lnTo>
                    <a:pt x="57570" y="3846"/>
                  </a:lnTo>
                  <a:lnTo>
                    <a:pt x="60000" y="0"/>
                  </a:lnTo>
                  <a:lnTo>
                    <a:pt x="62429" y="3846"/>
                  </a:lnTo>
                  <a:lnTo>
                    <a:pt x="64858" y="11230"/>
                  </a:lnTo>
                  <a:lnTo>
                    <a:pt x="92412" y="120000"/>
                  </a:lnTo>
                  <a:lnTo>
                    <a:pt x="119966" y="1123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indent="-88900">
                <a:buClr>
                  <a:srgbClr val="000000"/>
                </a:buClr>
                <a:buSzPct val="100000"/>
                <a:buFont typeface="Arial"/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120000"/>
                  </a:moveTo>
                  <a:lnTo>
                    <a:pt x="120000" y="12000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indent="-88900">
                <a:buClr>
                  <a:srgbClr val="000000"/>
                </a:buClr>
                <a:buSzPct val="100000"/>
                <a:buFont typeface="Arial"/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4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Shape 133" descr="DeathtoStock_Simplify3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08905" y="-1"/>
            <a:ext cx="935025" cy="93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 descr="Death_to_stock_communicate_hands_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71786" y="1865793"/>
            <a:ext cx="1872187" cy="187219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/>
          <p:nvPr/>
        </p:nvSpPr>
        <p:spPr>
          <a:xfrm>
            <a:off x="7275209" y="4"/>
            <a:ext cx="935100" cy="9351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8208899" y="935036"/>
            <a:ext cx="935100" cy="9351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7275209" y="2795481"/>
            <a:ext cx="935100" cy="9351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13" y="4208474"/>
            <a:ext cx="935100" cy="935100"/>
          </a:xfrm>
          <a:prstGeom prst="rect">
            <a:avLst/>
          </a:prstGeom>
          <a:solidFill>
            <a:srgbClr val="EDC67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935032" y="4208477"/>
            <a:ext cx="467400" cy="4674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-1" y="4676119"/>
            <a:ext cx="467400" cy="4674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7741458" y="935017"/>
            <a:ext cx="467400" cy="467400"/>
          </a:xfrm>
          <a:prstGeom prst="rect">
            <a:avLst/>
          </a:prstGeom>
          <a:solidFill>
            <a:srgbClr val="EDC67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8676589" y="467639"/>
            <a:ext cx="467400" cy="4674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7689536" y="3100148"/>
            <a:ext cx="410309" cy="373255"/>
          </a:xfrm>
          <a:custGeom>
            <a:avLst/>
            <a:gdLst/>
            <a:ahLst/>
            <a:cxnLst/>
            <a:rect l="0" t="0" r="0" b="0"/>
            <a:pathLst>
              <a:path w="120000" h="120000" fill="none" extrusionOk="0">
                <a:moveTo>
                  <a:pt x="60003" y="8"/>
                </a:moveTo>
                <a:lnTo>
                  <a:pt x="60003" y="8"/>
                </a:lnTo>
                <a:lnTo>
                  <a:pt x="56924" y="8"/>
                </a:lnTo>
                <a:lnTo>
                  <a:pt x="53852" y="203"/>
                </a:lnTo>
                <a:lnTo>
                  <a:pt x="50780" y="603"/>
                </a:lnTo>
                <a:lnTo>
                  <a:pt x="47894" y="995"/>
                </a:lnTo>
                <a:lnTo>
                  <a:pt x="45000" y="1590"/>
                </a:lnTo>
                <a:lnTo>
                  <a:pt x="42107" y="2390"/>
                </a:lnTo>
                <a:lnTo>
                  <a:pt x="39398" y="3385"/>
                </a:lnTo>
                <a:lnTo>
                  <a:pt x="36690" y="4372"/>
                </a:lnTo>
                <a:lnTo>
                  <a:pt x="33975" y="5367"/>
                </a:lnTo>
                <a:lnTo>
                  <a:pt x="31445" y="6762"/>
                </a:lnTo>
                <a:lnTo>
                  <a:pt x="28914" y="7953"/>
                </a:lnTo>
                <a:lnTo>
                  <a:pt x="26392" y="9543"/>
                </a:lnTo>
                <a:lnTo>
                  <a:pt x="24040" y="11126"/>
                </a:lnTo>
                <a:lnTo>
                  <a:pt x="21873" y="12717"/>
                </a:lnTo>
                <a:lnTo>
                  <a:pt x="19699" y="14503"/>
                </a:lnTo>
                <a:lnTo>
                  <a:pt x="17532" y="16298"/>
                </a:lnTo>
                <a:lnTo>
                  <a:pt x="15544" y="18280"/>
                </a:lnTo>
                <a:lnTo>
                  <a:pt x="13741" y="20270"/>
                </a:lnTo>
                <a:lnTo>
                  <a:pt x="11930" y="22456"/>
                </a:lnTo>
                <a:lnTo>
                  <a:pt x="10306" y="24642"/>
                </a:lnTo>
                <a:lnTo>
                  <a:pt x="8681" y="26820"/>
                </a:lnTo>
                <a:lnTo>
                  <a:pt x="7234" y="29210"/>
                </a:lnTo>
                <a:lnTo>
                  <a:pt x="5965" y="31592"/>
                </a:lnTo>
                <a:lnTo>
                  <a:pt x="4704" y="34178"/>
                </a:lnTo>
                <a:lnTo>
                  <a:pt x="3620" y="36756"/>
                </a:lnTo>
                <a:lnTo>
                  <a:pt x="2715" y="39341"/>
                </a:lnTo>
                <a:lnTo>
                  <a:pt x="1810" y="41919"/>
                </a:lnTo>
                <a:lnTo>
                  <a:pt x="1268" y="44701"/>
                </a:lnTo>
                <a:lnTo>
                  <a:pt x="727" y="47482"/>
                </a:lnTo>
                <a:lnTo>
                  <a:pt x="363" y="50264"/>
                </a:lnTo>
                <a:lnTo>
                  <a:pt x="7" y="53046"/>
                </a:lnTo>
                <a:lnTo>
                  <a:pt x="7" y="56031"/>
                </a:lnTo>
                <a:lnTo>
                  <a:pt x="7" y="56031"/>
                </a:lnTo>
                <a:lnTo>
                  <a:pt x="7" y="59008"/>
                </a:lnTo>
                <a:lnTo>
                  <a:pt x="363" y="62190"/>
                </a:lnTo>
                <a:lnTo>
                  <a:pt x="727" y="65167"/>
                </a:lnTo>
                <a:lnTo>
                  <a:pt x="1454" y="67949"/>
                </a:lnTo>
                <a:lnTo>
                  <a:pt x="2173" y="70926"/>
                </a:lnTo>
                <a:lnTo>
                  <a:pt x="3079" y="73708"/>
                </a:lnTo>
                <a:lnTo>
                  <a:pt x="4162" y="76489"/>
                </a:lnTo>
                <a:lnTo>
                  <a:pt x="5423" y="79271"/>
                </a:lnTo>
                <a:lnTo>
                  <a:pt x="6692" y="81857"/>
                </a:lnTo>
                <a:lnTo>
                  <a:pt x="8139" y="84239"/>
                </a:lnTo>
                <a:lnTo>
                  <a:pt x="9942" y="86824"/>
                </a:lnTo>
                <a:lnTo>
                  <a:pt x="11567" y="89206"/>
                </a:lnTo>
                <a:lnTo>
                  <a:pt x="13555" y="91392"/>
                </a:lnTo>
                <a:lnTo>
                  <a:pt x="15544" y="93578"/>
                </a:lnTo>
                <a:lnTo>
                  <a:pt x="17710" y="95765"/>
                </a:lnTo>
                <a:lnTo>
                  <a:pt x="19884" y="97747"/>
                </a:lnTo>
                <a:lnTo>
                  <a:pt x="19884" y="97747"/>
                </a:lnTo>
                <a:lnTo>
                  <a:pt x="18438" y="100732"/>
                </a:lnTo>
                <a:lnTo>
                  <a:pt x="16813" y="103710"/>
                </a:lnTo>
                <a:lnTo>
                  <a:pt x="15002" y="106891"/>
                </a:lnTo>
                <a:lnTo>
                  <a:pt x="12658" y="109868"/>
                </a:lnTo>
                <a:lnTo>
                  <a:pt x="10127" y="112846"/>
                </a:lnTo>
                <a:lnTo>
                  <a:pt x="8681" y="114241"/>
                </a:lnTo>
                <a:lnTo>
                  <a:pt x="7056" y="115431"/>
                </a:lnTo>
                <a:lnTo>
                  <a:pt x="5423" y="116622"/>
                </a:lnTo>
                <a:lnTo>
                  <a:pt x="3798" y="117813"/>
                </a:lnTo>
                <a:lnTo>
                  <a:pt x="1995" y="118605"/>
                </a:lnTo>
                <a:lnTo>
                  <a:pt x="7" y="119600"/>
                </a:lnTo>
                <a:lnTo>
                  <a:pt x="7" y="119600"/>
                </a:lnTo>
                <a:lnTo>
                  <a:pt x="905" y="119600"/>
                </a:lnTo>
                <a:lnTo>
                  <a:pt x="3620" y="120000"/>
                </a:lnTo>
                <a:lnTo>
                  <a:pt x="7597" y="120000"/>
                </a:lnTo>
                <a:lnTo>
                  <a:pt x="10127" y="120000"/>
                </a:lnTo>
                <a:lnTo>
                  <a:pt x="12658" y="119804"/>
                </a:lnTo>
                <a:lnTo>
                  <a:pt x="15544" y="119208"/>
                </a:lnTo>
                <a:lnTo>
                  <a:pt x="18438" y="118605"/>
                </a:lnTo>
                <a:lnTo>
                  <a:pt x="21509" y="117618"/>
                </a:lnTo>
                <a:lnTo>
                  <a:pt x="24581" y="116427"/>
                </a:lnTo>
                <a:lnTo>
                  <a:pt x="27831" y="114836"/>
                </a:lnTo>
                <a:lnTo>
                  <a:pt x="30903" y="112846"/>
                </a:lnTo>
                <a:lnTo>
                  <a:pt x="33975" y="110660"/>
                </a:lnTo>
                <a:lnTo>
                  <a:pt x="36868" y="107682"/>
                </a:lnTo>
                <a:lnTo>
                  <a:pt x="36868" y="107682"/>
                </a:lnTo>
                <a:lnTo>
                  <a:pt x="39577" y="108677"/>
                </a:lnTo>
                <a:lnTo>
                  <a:pt x="42292" y="109664"/>
                </a:lnTo>
                <a:lnTo>
                  <a:pt x="45179" y="110268"/>
                </a:lnTo>
                <a:lnTo>
                  <a:pt x="48072" y="110863"/>
                </a:lnTo>
                <a:lnTo>
                  <a:pt x="50966" y="111459"/>
                </a:lnTo>
                <a:lnTo>
                  <a:pt x="53852" y="111850"/>
                </a:lnTo>
                <a:lnTo>
                  <a:pt x="56924" y="112054"/>
                </a:lnTo>
                <a:lnTo>
                  <a:pt x="60003" y="112054"/>
                </a:lnTo>
                <a:lnTo>
                  <a:pt x="60003" y="112054"/>
                </a:lnTo>
                <a:lnTo>
                  <a:pt x="63075" y="112054"/>
                </a:lnTo>
                <a:lnTo>
                  <a:pt x="66147" y="111850"/>
                </a:lnTo>
                <a:lnTo>
                  <a:pt x="69219" y="111459"/>
                </a:lnTo>
                <a:lnTo>
                  <a:pt x="72105" y="110863"/>
                </a:lnTo>
                <a:lnTo>
                  <a:pt x="74999" y="110268"/>
                </a:lnTo>
                <a:lnTo>
                  <a:pt x="77892" y="109469"/>
                </a:lnTo>
                <a:lnTo>
                  <a:pt x="80601" y="108677"/>
                </a:lnTo>
                <a:lnTo>
                  <a:pt x="83309" y="107682"/>
                </a:lnTo>
                <a:lnTo>
                  <a:pt x="86024" y="106491"/>
                </a:lnTo>
                <a:lnTo>
                  <a:pt x="88554" y="105300"/>
                </a:lnTo>
                <a:lnTo>
                  <a:pt x="91085" y="103905"/>
                </a:lnTo>
                <a:lnTo>
                  <a:pt x="93615" y="102519"/>
                </a:lnTo>
                <a:lnTo>
                  <a:pt x="95959" y="100928"/>
                </a:lnTo>
                <a:lnTo>
                  <a:pt x="98126" y="99337"/>
                </a:lnTo>
                <a:lnTo>
                  <a:pt x="100300" y="97551"/>
                </a:lnTo>
                <a:lnTo>
                  <a:pt x="102467" y="95561"/>
                </a:lnTo>
                <a:lnTo>
                  <a:pt x="104455" y="93774"/>
                </a:lnTo>
                <a:lnTo>
                  <a:pt x="106258" y="91588"/>
                </a:lnTo>
                <a:lnTo>
                  <a:pt x="108069" y="89606"/>
                </a:lnTo>
                <a:lnTo>
                  <a:pt x="109693" y="87420"/>
                </a:lnTo>
                <a:lnTo>
                  <a:pt x="111318" y="85030"/>
                </a:lnTo>
                <a:lnTo>
                  <a:pt x="112765" y="82648"/>
                </a:lnTo>
                <a:lnTo>
                  <a:pt x="114034" y="80266"/>
                </a:lnTo>
                <a:lnTo>
                  <a:pt x="115295" y="77884"/>
                </a:lnTo>
                <a:lnTo>
                  <a:pt x="116379" y="75298"/>
                </a:lnTo>
                <a:lnTo>
                  <a:pt x="117284" y="72712"/>
                </a:lnTo>
                <a:lnTo>
                  <a:pt x="118189" y="69939"/>
                </a:lnTo>
                <a:lnTo>
                  <a:pt x="118731" y="67353"/>
                </a:lnTo>
                <a:lnTo>
                  <a:pt x="119272" y="64572"/>
                </a:lnTo>
                <a:lnTo>
                  <a:pt x="119636" y="61790"/>
                </a:lnTo>
                <a:lnTo>
                  <a:pt x="119992" y="58813"/>
                </a:lnTo>
                <a:lnTo>
                  <a:pt x="119992" y="56031"/>
                </a:lnTo>
                <a:lnTo>
                  <a:pt x="119992" y="56031"/>
                </a:lnTo>
                <a:lnTo>
                  <a:pt x="119992" y="53046"/>
                </a:lnTo>
                <a:lnTo>
                  <a:pt x="119636" y="50264"/>
                </a:lnTo>
                <a:lnTo>
                  <a:pt x="119272" y="47482"/>
                </a:lnTo>
                <a:lnTo>
                  <a:pt x="118731" y="44701"/>
                </a:lnTo>
                <a:lnTo>
                  <a:pt x="118189" y="41919"/>
                </a:lnTo>
                <a:lnTo>
                  <a:pt x="117284" y="39341"/>
                </a:lnTo>
                <a:lnTo>
                  <a:pt x="116379" y="36756"/>
                </a:lnTo>
                <a:lnTo>
                  <a:pt x="115295" y="34178"/>
                </a:lnTo>
                <a:lnTo>
                  <a:pt x="114034" y="31592"/>
                </a:lnTo>
                <a:lnTo>
                  <a:pt x="112765" y="29210"/>
                </a:lnTo>
                <a:lnTo>
                  <a:pt x="111318" y="26820"/>
                </a:lnTo>
                <a:lnTo>
                  <a:pt x="109693" y="24642"/>
                </a:lnTo>
                <a:lnTo>
                  <a:pt x="108069" y="22456"/>
                </a:lnTo>
                <a:lnTo>
                  <a:pt x="106258" y="20270"/>
                </a:lnTo>
                <a:lnTo>
                  <a:pt x="104455" y="18280"/>
                </a:lnTo>
                <a:lnTo>
                  <a:pt x="102467" y="16298"/>
                </a:lnTo>
                <a:lnTo>
                  <a:pt x="100300" y="14503"/>
                </a:lnTo>
                <a:lnTo>
                  <a:pt x="98126" y="12717"/>
                </a:lnTo>
                <a:lnTo>
                  <a:pt x="95959" y="11126"/>
                </a:lnTo>
                <a:lnTo>
                  <a:pt x="93615" y="9543"/>
                </a:lnTo>
                <a:lnTo>
                  <a:pt x="91085" y="7953"/>
                </a:lnTo>
                <a:lnTo>
                  <a:pt x="88554" y="6762"/>
                </a:lnTo>
                <a:lnTo>
                  <a:pt x="86024" y="5367"/>
                </a:lnTo>
                <a:lnTo>
                  <a:pt x="83309" y="4372"/>
                </a:lnTo>
                <a:lnTo>
                  <a:pt x="80601" y="3385"/>
                </a:lnTo>
                <a:lnTo>
                  <a:pt x="77892" y="2390"/>
                </a:lnTo>
                <a:lnTo>
                  <a:pt x="74999" y="1590"/>
                </a:lnTo>
                <a:lnTo>
                  <a:pt x="72105" y="995"/>
                </a:lnTo>
                <a:lnTo>
                  <a:pt x="69219" y="603"/>
                </a:lnTo>
                <a:lnTo>
                  <a:pt x="66147" y="203"/>
                </a:lnTo>
                <a:lnTo>
                  <a:pt x="63075" y="8"/>
                </a:lnTo>
                <a:lnTo>
                  <a:pt x="60003" y="8"/>
                </a:lnTo>
                <a:lnTo>
                  <a:pt x="60003" y="8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144" name="Shape 144"/>
          <p:cNvSpPr/>
          <p:nvPr/>
        </p:nvSpPr>
        <p:spPr>
          <a:xfrm flipH="1">
            <a:off x="7385585" y="3052605"/>
            <a:ext cx="273000" cy="248322"/>
          </a:xfrm>
          <a:custGeom>
            <a:avLst/>
            <a:gdLst/>
            <a:ahLst/>
            <a:cxnLst/>
            <a:rect l="0" t="0" r="0" b="0"/>
            <a:pathLst>
              <a:path w="120000" h="120000" fill="none" extrusionOk="0">
                <a:moveTo>
                  <a:pt x="60003" y="8"/>
                </a:moveTo>
                <a:lnTo>
                  <a:pt x="60003" y="8"/>
                </a:lnTo>
                <a:lnTo>
                  <a:pt x="56924" y="8"/>
                </a:lnTo>
                <a:lnTo>
                  <a:pt x="53852" y="203"/>
                </a:lnTo>
                <a:lnTo>
                  <a:pt x="50780" y="603"/>
                </a:lnTo>
                <a:lnTo>
                  <a:pt x="47894" y="995"/>
                </a:lnTo>
                <a:lnTo>
                  <a:pt x="45000" y="1590"/>
                </a:lnTo>
                <a:lnTo>
                  <a:pt x="42107" y="2390"/>
                </a:lnTo>
                <a:lnTo>
                  <a:pt x="39398" y="3385"/>
                </a:lnTo>
                <a:lnTo>
                  <a:pt x="36690" y="4372"/>
                </a:lnTo>
                <a:lnTo>
                  <a:pt x="33975" y="5367"/>
                </a:lnTo>
                <a:lnTo>
                  <a:pt x="31445" y="6762"/>
                </a:lnTo>
                <a:lnTo>
                  <a:pt x="28914" y="7953"/>
                </a:lnTo>
                <a:lnTo>
                  <a:pt x="26392" y="9543"/>
                </a:lnTo>
                <a:lnTo>
                  <a:pt x="24040" y="11126"/>
                </a:lnTo>
                <a:lnTo>
                  <a:pt x="21873" y="12717"/>
                </a:lnTo>
                <a:lnTo>
                  <a:pt x="19699" y="14503"/>
                </a:lnTo>
                <a:lnTo>
                  <a:pt x="17532" y="16298"/>
                </a:lnTo>
                <a:lnTo>
                  <a:pt x="15544" y="18280"/>
                </a:lnTo>
                <a:lnTo>
                  <a:pt x="13741" y="20270"/>
                </a:lnTo>
                <a:lnTo>
                  <a:pt x="11930" y="22456"/>
                </a:lnTo>
                <a:lnTo>
                  <a:pt x="10306" y="24642"/>
                </a:lnTo>
                <a:lnTo>
                  <a:pt x="8681" y="26820"/>
                </a:lnTo>
                <a:lnTo>
                  <a:pt x="7234" y="29210"/>
                </a:lnTo>
                <a:lnTo>
                  <a:pt x="5965" y="31592"/>
                </a:lnTo>
                <a:lnTo>
                  <a:pt x="4704" y="34178"/>
                </a:lnTo>
                <a:lnTo>
                  <a:pt x="3620" y="36756"/>
                </a:lnTo>
                <a:lnTo>
                  <a:pt x="2715" y="39341"/>
                </a:lnTo>
                <a:lnTo>
                  <a:pt x="1810" y="41919"/>
                </a:lnTo>
                <a:lnTo>
                  <a:pt x="1268" y="44701"/>
                </a:lnTo>
                <a:lnTo>
                  <a:pt x="727" y="47482"/>
                </a:lnTo>
                <a:lnTo>
                  <a:pt x="363" y="50264"/>
                </a:lnTo>
                <a:lnTo>
                  <a:pt x="7" y="53046"/>
                </a:lnTo>
                <a:lnTo>
                  <a:pt x="7" y="56031"/>
                </a:lnTo>
                <a:lnTo>
                  <a:pt x="7" y="56031"/>
                </a:lnTo>
                <a:lnTo>
                  <a:pt x="7" y="59008"/>
                </a:lnTo>
                <a:lnTo>
                  <a:pt x="363" y="62190"/>
                </a:lnTo>
                <a:lnTo>
                  <a:pt x="727" y="65167"/>
                </a:lnTo>
                <a:lnTo>
                  <a:pt x="1454" y="67949"/>
                </a:lnTo>
                <a:lnTo>
                  <a:pt x="2173" y="70926"/>
                </a:lnTo>
                <a:lnTo>
                  <a:pt x="3079" y="73708"/>
                </a:lnTo>
                <a:lnTo>
                  <a:pt x="4162" y="76489"/>
                </a:lnTo>
                <a:lnTo>
                  <a:pt x="5423" y="79271"/>
                </a:lnTo>
                <a:lnTo>
                  <a:pt x="6692" y="81857"/>
                </a:lnTo>
                <a:lnTo>
                  <a:pt x="8139" y="84239"/>
                </a:lnTo>
                <a:lnTo>
                  <a:pt x="9942" y="86824"/>
                </a:lnTo>
                <a:lnTo>
                  <a:pt x="11567" y="89206"/>
                </a:lnTo>
                <a:lnTo>
                  <a:pt x="13555" y="91392"/>
                </a:lnTo>
                <a:lnTo>
                  <a:pt x="15544" y="93578"/>
                </a:lnTo>
                <a:lnTo>
                  <a:pt x="17710" y="95765"/>
                </a:lnTo>
                <a:lnTo>
                  <a:pt x="19884" y="97747"/>
                </a:lnTo>
                <a:lnTo>
                  <a:pt x="19884" y="97747"/>
                </a:lnTo>
                <a:lnTo>
                  <a:pt x="18438" y="100732"/>
                </a:lnTo>
                <a:lnTo>
                  <a:pt x="16813" y="103710"/>
                </a:lnTo>
                <a:lnTo>
                  <a:pt x="15002" y="106891"/>
                </a:lnTo>
                <a:lnTo>
                  <a:pt x="12658" y="109868"/>
                </a:lnTo>
                <a:lnTo>
                  <a:pt x="10127" y="112846"/>
                </a:lnTo>
                <a:lnTo>
                  <a:pt x="8681" y="114241"/>
                </a:lnTo>
                <a:lnTo>
                  <a:pt x="7056" y="115431"/>
                </a:lnTo>
                <a:lnTo>
                  <a:pt x="5423" y="116622"/>
                </a:lnTo>
                <a:lnTo>
                  <a:pt x="3798" y="117813"/>
                </a:lnTo>
                <a:lnTo>
                  <a:pt x="1995" y="118605"/>
                </a:lnTo>
                <a:lnTo>
                  <a:pt x="7" y="119600"/>
                </a:lnTo>
                <a:lnTo>
                  <a:pt x="7" y="119600"/>
                </a:lnTo>
                <a:lnTo>
                  <a:pt x="905" y="119600"/>
                </a:lnTo>
                <a:lnTo>
                  <a:pt x="3620" y="120000"/>
                </a:lnTo>
                <a:lnTo>
                  <a:pt x="7597" y="120000"/>
                </a:lnTo>
                <a:lnTo>
                  <a:pt x="10127" y="120000"/>
                </a:lnTo>
                <a:lnTo>
                  <a:pt x="12658" y="119804"/>
                </a:lnTo>
                <a:lnTo>
                  <a:pt x="15544" y="119208"/>
                </a:lnTo>
                <a:lnTo>
                  <a:pt x="18438" y="118605"/>
                </a:lnTo>
                <a:lnTo>
                  <a:pt x="21509" y="117618"/>
                </a:lnTo>
                <a:lnTo>
                  <a:pt x="24581" y="116427"/>
                </a:lnTo>
                <a:lnTo>
                  <a:pt x="27831" y="114836"/>
                </a:lnTo>
                <a:lnTo>
                  <a:pt x="30903" y="112846"/>
                </a:lnTo>
                <a:lnTo>
                  <a:pt x="33975" y="110660"/>
                </a:lnTo>
                <a:lnTo>
                  <a:pt x="36868" y="107682"/>
                </a:lnTo>
                <a:lnTo>
                  <a:pt x="36868" y="107682"/>
                </a:lnTo>
                <a:lnTo>
                  <a:pt x="39577" y="108677"/>
                </a:lnTo>
                <a:lnTo>
                  <a:pt x="42292" y="109664"/>
                </a:lnTo>
                <a:lnTo>
                  <a:pt x="45179" y="110268"/>
                </a:lnTo>
                <a:lnTo>
                  <a:pt x="48072" y="110863"/>
                </a:lnTo>
                <a:lnTo>
                  <a:pt x="50966" y="111459"/>
                </a:lnTo>
                <a:lnTo>
                  <a:pt x="53852" y="111850"/>
                </a:lnTo>
                <a:lnTo>
                  <a:pt x="56924" y="112054"/>
                </a:lnTo>
                <a:lnTo>
                  <a:pt x="60003" y="112054"/>
                </a:lnTo>
                <a:lnTo>
                  <a:pt x="60003" y="112054"/>
                </a:lnTo>
                <a:lnTo>
                  <a:pt x="63075" y="112054"/>
                </a:lnTo>
                <a:lnTo>
                  <a:pt x="66147" y="111850"/>
                </a:lnTo>
                <a:lnTo>
                  <a:pt x="69219" y="111459"/>
                </a:lnTo>
                <a:lnTo>
                  <a:pt x="72105" y="110863"/>
                </a:lnTo>
                <a:lnTo>
                  <a:pt x="74999" y="110268"/>
                </a:lnTo>
                <a:lnTo>
                  <a:pt x="77892" y="109469"/>
                </a:lnTo>
                <a:lnTo>
                  <a:pt x="80601" y="108677"/>
                </a:lnTo>
                <a:lnTo>
                  <a:pt x="83309" y="107682"/>
                </a:lnTo>
                <a:lnTo>
                  <a:pt x="86024" y="106491"/>
                </a:lnTo>
                <a:lnTo>
                  <a:pt x="88554" y="105300"/>
                </a:lnTo>
                <a:lnTo>
                  <a:pt x="91085" y="103905"/>
                </a:lnTo>
                <a:lnTo>
                  <a:pt x="93615" y="102519"/>
                </a:lnTo>
                <a:lnTo>
                  <a:pt x="95959" y="100928"/>
                </a:lnTo>
                <a:lnTo>
                  <a:pt x="98126" y="99337"/>
                </a:lnTo>
                <a:lnTo>
                  <a:pt x="100300" y="97551"/>
                </a:lnTo>
                <a:lnTo>
                  <a:pt x="102467" y="95561"/>
                </a:lnTo>
                <a:lnTo>
                  <a:pt x="104455" y="93774"/>
                </a:lnTo>
                <a:lnTo>
                  <a:pt x="106258" y="91588"/>
                </a:lnTo>
                <a:lnTo>
                  <a:pt x="108069" y="89606"/>
                </a:lnTo>
                <a:lnTo>
                  <a:pt x="109693" y="87420"/>
                </a:lnTo>
                <a:lnTo>
                  <a:pt x="111318" y="85030"/>
                </a:lnTo>
                <a:lnTo>
                  <a:pt x="112765" y="82648"/>
                </a:lnTo>
                <a:lnTo>
                  <a:pt x="114034" y="80266"/>
                </a:lnTo>
                <a:lnTo>
                  <a:pt x="115295" y="77884"/>
                </a:lnTo>
                <a:lnTo>
                  <a:pt x="116379" y="75298"/>
                </a:lnTo>
                <a:lnTo>
                  <a:pt x="117284" y="72712"/>
                </a:lnTo>
                <a:lnTo>
                  <a:pt x="118189" y="69939"/>
                </a:lnTo>
                <a:lnTo>
                  <a:pt x="118731" y="67353"/>
                </a:lnTo>
                <a:lnTo>
                  <a:pt x="119272" y="64572"/>
                </a:lnTo>
                <a:lnTo>
                  <a:pt x="119636" y="61790"/>
                </a:lnTo>
                <a:lnTo>
                  <a:pt x="119992" y="58813"/>
                </a:lnTo>
                <a:lnTo>
                  <a:pt x="119992" y="56031"/>
                </a:lnTo>
                <a:lnTo>
                  <a:pt x="119992" y="56031"/>
                </a:lnTo>
                <a:lnTo>
                  <a:pt x="119992" y="53046"/>
                </a:lnTo>
                <a:lnTo>
                  <a:pt x="119636" y="50264"/>
                </a:lnTo>
                <a:lnTo>
                  <a:pt x="119272" y="47482"/>
                </a:lnTo>
                <a:lnTo>
                  <a:pt x="118731" y="44701"/>
                </a:lnTo>
                <a:lnTo>
                  <a:pt x="118189" y="41919"/>
                </a:lnTo>
                <a:lnTo>
                  <a:pt x="117284" y="39341"/>
                </a:lnTo>
                <a:lnTo>
                  <a:pt x="116379" y="36756"/>
                </a:lnTo>
                <a:lnTo>
                  <a:pt x="115295" y="34178"/>
                </a:lnTo>
                <a:lnTo>
                  <a:pt x="114034" y="31592"/>
                </a:lnTo>
                <a:lnTo>
                  <a:pt x="112765" y="29210"/>
                </a:lnTo>
                <a:lnTo>
                  <a:pt x="111318" y="26820"/>
                </a:lnTo>
                <a:lnTo>
                  <a:pt x="109693" y="24642"/>
                </a:lnTo>
                <a:lnTo>
                  <a:pt x="108069" y="22456"/>
                </a:lnTo>
                <a:lnTo>
                  <a:pt x="106258" y="20270"/>
                </a:lnTo>
                <a:lnTo>
                  <a:pt x="104455" y="18280"/>
                </a:lnTo>
                <a:lnTo>
                  <a:pt x="102467" y="16298"/>
                </a:lnTo>
                <a:lnTo>
                  <a:pt x="100300" y="14503"/>
                </a:lnTo>
                <a:lnTo>
                  <a:pt x="98126" y="12717"/>
                </a:lnTo>
                <a:lnTo>
                  <a:pt x="95959" y="11126"/>
                </a:lnTo>
                <a:lnTo>
                  <a:pt x="93615" y="9543"/>
                </a:lnTo>
                <a:lnTo>
                  <a:pt x="91085" y="7953"/>
                </a:lnTo>
                <a:lnTo>
                  <a:pt x="88554" y="6762"/>
                </a:lnTo>
                <a:lnTo>
                  <a:pt x="86024" y="5367"/>
                </a:lnTo>
                <a:lnTo>
                  <a:pt x="83309" y="4372"/>
                </a:lnTo>
                <a:lnTo>
                  <a:pt x="80601" y="3385"/>
                </a:lnTo>
                <a:lnTo>
                  <a:pt x="77892" y="2390"/>
                </a:lnTo>
                <a:lnTo>
                  <a:pt x="74999" y="1590"/>
                </a:lnTo>
                <a:lnTo>
                  <a:pt x="72105" y="995"/>
                </a:lnTo>
                <a:lnTo>
                  <a:pt x="69219" y="603"/>
                </a:lnTo>
                <a:lnTo>
                  <a:pt x="66147" y="203"/>
                </a:lnTo>
                <a:lnTo>
                  <a:pt x="63075" y="8"/>
                </a:lnTo>
                <a:lnTo>
                  <a:pt x="60003" y="8"/>
                </a:lnTo>
                <a:lnTo>
                  <a:pt x="60003" y="8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 descr="DeathtoStock_Clementine1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68350" y="2070675"/>
            <a:ext cx="1037825" cy="103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 descr="Death_to_stock_communicate_hands_9-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6225" y="0"/>
            <a:ext cx="2077775" cy="207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1842475" y="1197075"/>
            <a:ext cx="4441800" cy="621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ct val="1000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indent="0" rtl="0">
              <a:spcBef>
                <a:spcPts val="0"/>
              </a:spcBef>
              <a:buClr>
                <a:srgbClr val="7198A9"/>
              </a:buClr>
              <a:buSzPct val="100000"/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indent="0" rtl="0">
              <a:spcBef>
                <a:spcPts val="0"/>
              </a:spcBef>
              <a:buClr>
                <a:srgbClr val="7198A9"/>
              </a:buClr>
              <a:buSzPct val="100000"/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indent="0" rtl="0">
              <a:spcBef>
                <a:spcPts val="0"/>
              </a:spcBef>
              <a:buClr>
                <a:srgbClr val="7198A9"/>
              </a:buClr>
              <a:buSzPct val="100000"/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indent="0" rtl="0">
              <a:spcBef>
                <a:spcPts val="0"/>
              </a:spcBef>
              <a:buClr>
                <a:srgbClr val="7198A9"/>
              </a:buClr>
              <a:buSzPct val="100000"/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indent="0" rtl="0">
              <a:spcBef>
                <a:spcPts val="0"/>
              </a:spcBef>
              <a:buClr>
                <a:srgbClr val="7198A9"/>
              </a:buClr>
              <a:buSzPct val="100000"/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indent="0" rtl="0">
              <a:spcBef>
                <a:spcPts val="0"/>
              </a:spcBef>
              <a:buClr>
                <a:srgbClr val="7198A9"/>
              </a:buClr>
              <a:buSzPct val="100000"/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indent="0" rtl="0">
              <a:spcBef>
                <a:spcPts val="0"/>
              </a:spcBef>
              <a:buClr>
                <a:srgbClr val="7198A9"/>
              </a:buClr>
              <a:buSzPct val="100000"/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indent="0" rtl="0">
              <a:spcBef>
                <a:spcPts val="0"/>
              </a:spcBef>
              <a:buClr>
                <a:srgbClr val="7198A9"/>
              </a:buClr>
              <a:buSzPct val="100000"/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1842475" y="1818975"/>
            <a:ext cx="1431300" cy="3107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■"/>
              <a:defRPr sz="12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1pPr>
            <a:lvl2pPr marL="0" marR="0" lvl="1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□"/>
              <a:defRPr sz="12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2pPr>
            <a:lvl3pPr marL="0" marR="0" lvl="2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▫"/>
              <a:defRPr sz="12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3pPr>
            <a:lvl4pPr marL="0" marR="0" lvl="3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▫"/>
              <a:defRPr sz="12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4pPr>
            <a:lvl5pPr marL="0" marR="0" lvl="4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ct val="100000"/>
              <a:buFont typeface="Muli"/>
              <a:buChar char="○"/>
              <a:defRPr sz="12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5pPr>
            <a:lvl6pPr marL="0" marR="0" lvl="5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ct val="100000"/>
              <a:buFont typeface="Muli"/>
              <a:buChar char="■"/>
              <a:defRPr sz="12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6pPr>
            <a:lvl7pPr marL="0" marR="0" lvl="6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ct val="100000"/>
              <a:buFont typeface="Muli"/>
              <a:buChar char="●"/>
              <a:defRPr sz="12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7pPr>
            <a:lvl8pPr marL="0" marR="0" lvl="7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ct val="100000"/>
              <a:buFont typeface="Muli"/>
              <a:buChar char="○"/>
              <a:defRPr sz="12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8pPr>
            <a:lvl9pPr marL="0" marR="0" lvl="8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ct val="100000"/>
              <a:buFont typeface="Muli"/>
              <a:buChar char="■"/>
              <a:defRPr sz="12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body" idx="2"/>
          </p:nvPr>
        </p:nvSpPr>
        <p:spPr>
          <a:xfrm>
            <a:off x="3347475" y="1818975"/>
            <a:ext cx="1431300" cy="3107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■"/>
              <a:defRPr sz="12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1pPr>
            <a:lvl2pPr marL="0" marR="0" lvl="1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□"/>
              <a:defRPr sz="12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2pPr>
            <a:lvl3pPr marL="0" marR="0" lvl="2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▫"/>
              <a:defRPr sz="12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3pPr>
            <a:lvl4pPr marL="0" marR="0" lvl="3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▫"/>
              <a:defRPr sz="12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4pPr>
            <a:lvl5pPr marL="0" marR="0" lvl="4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ct val="100000"/>
              <a:buFont typeface="Muli"/>
              <a:buChar char="○"/>
              <a:defRPr sz="12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5pPr>
            <a:lvl6pPr marL="0" marR="0" lvl="5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ct val="100000"/>
              <a:buFont typeface="Muli"/>
              <a:buChar char="■"/>
              <a:defRPr sz="12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6pPr>
            <a:lvl7pPr marL="0" marR="0" lvl="6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ct val="100000"/>
              <a:buFont typeface="Muli"/>
              <a:buChar char="●"/>
              <a:defRPr sz="12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7pPr>
            <a:lvl8pPr marL="0" marR="0" lvl="7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ct val="100000"/>
              <a:buFont typeface="Muli"/>
              <a:buChar char="○"/>
              <a:defRPr sz="12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8pPr>
            <a:lvl9pPr marL="0" marR="0" lvl="8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ct val="100000"/>
              <a:buFont typeface="Muli"/>
              <a:buChar char="■"/>
              <a:defRPr sz="12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body" idx="3"/>
          </p:nvPr>
        </p:nvSpPr>
        <p:spPr>
          <a:xfrm>
            <a:off x="4852474" y="1818975"/>
            <a:ext cx="1431300" cy="3107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■"/>
              <a:defRPr sz="12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1pPr>
            <a:lvl2pPr marL="0" marR="0" lvl="1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□"/>
              <a:defRPr sz="12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2pPr>
            <a:lvl3pPr marL="0" marR="0" lvl="2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▫"/>
              <a:defRPr sz="12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3pPr>
            <a:lvl4pPr marL="0" marR="0" lvl="3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▫"/>
              <a:defRPr sz="12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4pPr>
            <a:lvl5pPr marL="0" marR="0" lvl="4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ct val="100000"/>
              <a:buFont typeface="Muli"/>
              <a:buChar char="○"/>
              <a:defRPr sz="12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5pPr>
            <a:lvl6pPr marL="0" marR="0" lvl="5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ct val="100000"/>
              <a:buFont typeface="Muli"/>
              <a:buChar char="■"/>
              <a:defRPr sz="12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6pPr>
            <a:lvl7pPr marL="0" marR="0" lvl="6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ct val="100000"/>
              <a:buFont typeface="Muli"/>
              <a:buChar char="●"/>
              <a:defRPr sz="12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7pPr>
            <a:lvl8pPr marL="0" marR="0" lvl="7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ct val="100000"/>
              <a:buFont typeface="Muli"/>
              <a:buChar char="○"/>
              <a:defRPr sz="12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8pPr>
            <a:lvl9pPr marL="0" marR="0" lvl="8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ct val="100000"/>
              <a:buFont typeface="Muli"/>
              <a:buChar char="■"/>
              <a:defRPr sz="12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52" name="Shape 152"/>
          <p:cNvSpPr/>
          <p:nvPr/>
        </p:nvSpPr>
        <p:spPr>
          <a:xfrm>
            <a:off x="6030661" y="5"/>
            <a:ext cx="1037700" cy="1037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153" name="Shape 153"/>
          <p:cNvSpPr/>
          <p:nvPr/>
        </p:nvSpPr>
        <p:spPr>
          <a:xfrm>
            <a:off x="8106245" y="2071756"/>
            <a:ext cx="1037700" cy="1037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154" name="Shape 154"/>
          <p:cNvSpPr/>
          <p:nvPr/>
        </p:nvSpPr>
        <p:spPr>
          <a:xfrm>
            <a:off x="8106236" y="1034626"/>
            <a:ext cx="1037700" cy="1037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155" name="Shape 155"/>
          <p:cNvSpPr/>
          <p:nvPr/>
        </p:nvSpPr>
        <p:spPr>
          <a:xfrm>
            <a:off x="-293" y="3586794"/>
            <a:ext cx="1037700" cy="1037700"/>
          </a:xfrm>
          <a:prstGeom prst="rect">
            <a:avLst/>
          </a:prstGeom>
          <a:solidFill>
            <a:srgbClr val="B0D85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156" name="Shape 156"/>
          <p:cNvSpPr/>
          <p:nvPr/>
        </p:nvSpPr>
        <p:spPr>
          <a:xfrm>
            <a:off x="-300" y="4624497"/>
            <a:ext cx="518700" cy="518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-309" y="3586791"/>
            <a:ext cx="518700" cy="518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158" name="Shape 158"/>
          <p:cNvSpPr/>
          <p:nvPr/>
        </p:nvSpPr>
        <p:spPr>
          <a:xfrm>
            <a:off x="8625223" y="3113166"/>
            <a:ext cx="518700" cy="518700"/>
          </a:xfrm>
          <a:prstGeom prst="rect">
            <a:avLst/>
          </a:prstGeom>
          <a:solidFill>
            <a:srgbClr val="B0D85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7068341" y="-9"/>
            <a:ext cx="518700" cy="518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grpSp>
        <p:nvGrpSpPr>
          <p:cNvPr id="160" name="Shape 160"/>
          <p:cNvGrpSpPr/>
          <p:nvPr/>
        </p:nvGrpSpPr>
        <p:grpSpPr>
          <a:xfrm>
            <a:off x="8352271" y="1280647"/>
            <a:ext cx="545654" cy="545654"/>
            <a:chOff x="5941025" y="3634400"/>
            <a:chExt cx="467650" cy="467650"/>
          </a:xfrm>
        </p:grpSpPr>
        <p:sp>
          <p:nvSpPr>
            <p:cNvPr id="161" name="Shape 161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60000" y="6"/>
                  </a:moveTo>
                  <a:lnTo>
                    <a:pt x="60000" y="6"/>
                  </a:lnTo>
                  <a:lnTo>
                    <a:pt x="56875" y="160"/>
                  </a:lnTo>
                  <a:lnTo>
                    <a:pt x="53905" y="320"/>
                  </a:lnTo>
                  <a:lnTo>
                    <a:pt x="50935" y="789"/>
                  </a:lnTo>
                  <a:lnTo>
                    <a:pt x="47971" y="1257"/>
                  </a:lnTo>
                  <a:lnTo>
                    <a:pt x="45001" y="1879"/>
                  </a:lnTo>
                  <a:lnTo>
                    <a:pt x="42191" y="2816"/>
                  </a:lnTo>
                  <a:lnTo>
                    <a:pt x="39375" y="3752"/>
                  </a:lnTo>
                  <a:lnTo>
                    <a:pt x="36719" y="4695"/>
                  </a:lnTo>
                  <a:lnTo>
                    <a:pt x="34063" y="5940"/>
                  </a:lnTo>
                  <a:lnTo>
                    <a:pt x="31408" y="7351"/>
                  </a:lnTo>
                  <a:lnTo>
                    <a:pt x="28906" y="8756"/>
                  </a:lnTo>
                  <a:lnTo>
                    <a:pt x="26410" y="10315"/>
                  </a:lnTo>
                  <a:lnTo>
                    <a:pt x="24062" y="12034"/>
                  </a:lnTo>
                  <a:lnTo>
                    <a:pt x="21875" y="13753"/>
                  </a:lnTo>
                  <a:lnTo>
                    <a:pt x="19687" y="15627"/>
                  </a:lnTo>
                  <a:lnTo>
                    <a:pt x="17660" y="17660"/>
                  </a:lnTo>
                  <a:lnTo>
                    <a:pt x="15627" y="19694"/>
                  </a:lnTo>
                  <a:lnTo>
                    <a:pt x="13753" y="21881"/>
                  </a:lnTo>
                  <a:lnTo>
                    <a:pt x="12034" y="24069"/>
                  </a:lnTo>
                  <a:lnTo>
                    <a:pt x="10315" y="26410"/>
                  </a:lnTo>
                  <a:lnTo>
                    <a:pt x="8756" y="28912"/>
                  </a:lnTo>
                  <a:lnTo>
                    <a:pt x="7345" y="31408"/>
                  </a:lnTo>
                  <a:lnTo>
                    <a:pt x="5940" y="34063"/>
                  </a:lnTo>
                  <a:lnTo>
                    <a:pt x="4689" y="36719"/>
                  </a:lnTo>
                  <a:lnTo>
                    <a:pt x="3752" y="39375"/>
                  </a:lnTo>
                  <a:lnTo>
                    <a:pt x="2816" y="42191"/>
                  </a:lnTo>
                  <a:lnTo>
                    <a:pt x="1879" y="45001"/>
                  </a:lnTo>
                  <a:lnTo>
                    <a:pt x="1257" y="47971"/>
                  </a:lnTo>
                  <a:lnTo>
                    <a:pt x="789" y="50941"/>
                  </a:lnTo>
                  <a:lnTo>
                    <a:pt x="314" y="53905"/>
                  </a:lnTo>
                  <a:lnTo>
                    <a:pt x="160" y="56875"/>
                  </a:lnTo>
                  <a:lnTo>
                    <a:pt x="6" y="60000"/>
                  </a:lnTo>
                  <a:lnTo>
                    <a:pt x="6" y="60000"/>
                  </a:lnTo>
                  <a:lnTo>
                    <a:pt x="160" y="63124"/>
                  </a:lnTo>
                  <a:lnTo>
                    <a:pt x="314" y="66094"/>
                  </a:lnTo>
                  <a:lnTo>
                    <a:pt x="789" y="69064"/>
                  </a:lnTo>
                  <a:lnTo>
                    <a:pt x="1257" y="72034"/>
                  </a:lnTo>
                  <a:lnTo>
                    <a:pt x="1879" y="74998"/>
                  </a:lnTo>
                  <a:lnTo>
                    <a:pt x="2816" y="77814"/>
                  </a:lnTo>
                  <a:lnTo>
                    <a:pt x="3752" y="80624"/>
                  </a:lnTo>
                  <a:lnTo>
                    <a:pt x="4689" y="83280"/>
                  </a:lnTo>
                  <a:lnTo>
                    <a:pt x="5940" y="85936"/>
                  </a:lnTo>
                  <a:lnTo>
                    <a:pt x="7345" y="88591"/>
                  </a:lnTo>
                  <a:lnTo>
                    <a:pt x="8756" y="91093"/>
                  </a:lnTo>
                  <a:lnTo>
                    <a:pt x="10315" y="93595"/>
                  </a:lnTo>
                  <a:lnTo>
                    <a:pt x="12034" y="95937"/>
                  </a:lnTo>
                  <a:lnTo>
                    <a:pt x="13753" y="98124"/>
                  </a:lnTo>
                  <a:lnTo>
                    <a:pt x="15627" y="100312"/>
                  </a:lnTo>
                  <a:lnTo>
                    <a:pt x="17660" y="102339"/>
                  </a:lnTo>
                  <a:lnTo>
                    <a:pt x="19687" y="104372"/>
                  </a:lnTo>
                  <a:lnTo>
                    <a:pt x="21875" y="106246"/>
                  </a:lnTo>
                  <a:lnTo>
                    <a:pt x="24062" y="107965"/>
                  </a:lnTo>
                  <a:lnTo>
                    <a:pt x="26410" y="109684"/>
                  </a:lnTo>
                  <a:lnTo>
                    <a:pt x="28906" y="111249"/>
                  </a:lnTo>
                  <a:lnTo>
                    <a:pt x="31408" y="112654"/>
                  </a:lnTo>
                  <a:lnTo>
                    <a:pt x="34063" y="114059"/>
                  </a:lnTo>
                  <a:lnTo>
                    <a:pt x="36719" y="115310"/>
                  </a:lnTo>
                  <a:lnTo>
                    <a:pt x="39375" y="116247"/>
                  </a:lnTo>
                  <a:lnTo>
                    <a:pt x="42191" y="117183"/>
                  </a:lnTo>
                  <a:lnTo>
                    <a:pt x="45001" y="118120"/>
                  </a:lnTo>
                  <a:lnTo>
                    <a:pt x="47971" y="118749"/>
                  </a:lnTo>
                  <a:lnTo>
                    <a:pt x="50935" y="119217"/>
                  </a:lnTo>
                  <a:lnTo>
                    <a:pt x="53905" y="119685"/>
                  </a:lnTo>
                  <a:lnTo>
                    <a:pt x="56875" y="119839"/>
                  </a:lnTo>
                  <a:lnTo>
                    <a:pt x="60000" y="120000"/>
                  </a:lnTo>
                  <a:lnTo>
                    <a:pt x="60000" y="120000"/>
                  </a:lnTo>
                  <a:lnTo>
                    <a:pt x="63124" y="119839"/>
                  </a:lnTo>
                  <a:lnTo>
                    <a:pt x="66094" y="119685"/>
                  </a:lnTo>
                  <a:lnTo>
                    <a:pt x="69064" y="119217"/>
                  </a:lnTo>
                  <a:lnTo>
                    <a:pt x="72028" y="118749"/>
                  </a:lnTo>
                  <a:lnTo>
                    <a:pt x="74998" y="118120"/>
                  </a:lnTo>
                  <a:lnTo>
                    <a:pt x="77814" y="117183"/>
                  </a:lnTo>
                  <a:lnTo>
                    <a:pt x="80624" y="116247"/>
                  </a:lnTo>
                  <a:lnTo>
                    <a:pt x="83280" y="115310"/>
                  </a:lnTo>
                  <a:lnTo>
                    <a:pt x="85936" y="114059"/>
                  </a:lnTo>
                  <a:lnTo>
                    <a:pt x="88591" y="112654"/>
                  </a:lnTo>
                  <a:lnTo>
                    <a:pt x="91093" y="111249"/>
                  </a:lnTo>
                  <a:lnTo>
                    <a:pt x="93589" y="109684"/>
                  </a:lnTo>
                  <a:lnTo>
                    <a:pt x="95937" y="107965"/>
                  </a:lnTo>
                  <a:lnTo>
                    <a:pt x="98124" y="106246"/>
                  </a:lnTo>
                  <a:lnTo>
                    <a:pt x="100312" y="104372"/>
                  </a:lnTo>
                  <a:lnTo>
                    <a:pt x="102339" y="102339"/>
                  </a:lnTo>
                  <a:lnTo>
                    <a:pt x="104372" y="100312"/>
                  </a:lnTo>
                  <a:lnTo>
                    <a:pt x="106246" y="98124"/>
                  </a:lnTo>
                  <a:lnTo>
                    <a:pt x="107965" y="95937"/>
                  </a:lnTo>
                  <a:lnTo>
                    <a:pt x="109684" y="93595"/>
                  </a:lnTo>
                  <a:lnTo>
                    <a:pt x="111243" y="91093"/>
                  </a:lnTo>
                  <a:lnTo>
                    <a:pt x="112654" y="88591"/>
                  </a:lnTo>
                  <a:lnTo>
                    <a:pt x="114059" y="85936"/>
                  </a:lnTo>
                  <a:lnTo>
                    <a:pt x="115310" y="83280"/>
                  </a:lnTo>
                  <a:lnTo>
                    <a:pt x="116247" y="80624"/>
                  </a:lnTo>
                  <a:lnTo>
                    <a:pt x="117183" y="77814"/>
                  </a:lnTo>
                  <a:lnTo>
                    <a:pt x="118120" y="74998"/>
                  </a:lnTo>
                  <a:lnTo>
                    <a:pt x="118749" y="72034"/>
                  </a:lnTo>
                  <a:lnTo>
                    <a:pt x="119217" y="69064"/>
                  </a:lnTo>
                  <a:lnTo>
                    <a:pt x="119685" y="66094"/>
                  </a:lnTo>
                  <a:lnTo>
                    <a:pt x="119839" y="63124"/>
                  </a:lnTo>
                  <a:lnTo>
                    <a:pt x="119993" y="60000"/>
                  </a:lnTo>
                  <a:lnTo>
                    <a:pt x="119993" y="60000"/>
                  </a:lnTo>
                  <a:lnTo>
                    <a:pt x="119839" y="56875"/>
                  </a:lnTo>
                  <a:lnTo>
                    <a:pt x="119685" y="53905"/>
                  </a:lnTo>
                  <a:lnTo>
                    <a:pt x="119217" y="50941"/>
                  </a:lnTo>
                  <a:lnTo>
                    <a:pt x="118749" y="47971"/>
                  </a:lnTo>
                  <a:lnTo>
                    <a:pt x="118120" y="45001"/>
                  </a:lnTo>
                  <a:lnTo>
                    <a:pt x="117183" y="42191"/>
                  </a:lnTo>
                  <a:lnTo>
                    <a:pt x="116247" y="39375"/>
                  </a:lnTo>
                  <a:lnTo>
                    <a:pt x="115310" y="36719"/>
                  </a:lnTo>
                  <a:lnTo>
                    <a:pt x="114059" y="34063"/>
                  </a:lnTo>
                  <a:lnTo>
                    <a:pt x="112654" y="31408"/>
                  </a:lnTo>
                  <a:lnTo>
                    <a:pt x="111243" y="28912"/>
                  </a:lnTo>
                  <a:lnTo>
                    <a:pt x="109684" y="26410"/>
                  </a:lnTo>
                  <a:lnTo>
                    <a:pt x="107965" y="24069"/>
                  </a:lnTo>
                  <a:lnTo>
                    <a:pt x="106246" y="21881"/>
                  </a:lnTo>
                  <a:lnTo>
                    <a:pt x="104372" y="19694"/>
                  </a:lnTo>
                  <a:lnTo>
                    <a:pt x="102339" y="17660"/>
                  </a:lnTo>
                  <a:lnTo>
                    <a:pt x="100312" y="15627"/>
                  </a:lnTo>
                  <a:lnTo>
                    <a:pt x="98124" y="13753"/>
                  </a:lnTo>
                  <a:lnTo>
                    <a:pt x="95937" y="12034"/>
                  </a:lnTo>
                  <a:lnTo>
                    <a:pt x="93589" y="10315"/>
                  </a:lnTo>
                  <a:lnTo>
                    <a:pt x="91093" y="8756"/>
                  </a:lnTo>
                  <a:lnTo>
                    <a:pt x="88591" y="7351"/>
                  </a:lnTo>
                  <a:lnTo>
                    <a:pt x="85936" y="5940"/>
                  </a:lnTo>
                  <a:lnTo>
                    <a:pt x="83280" y="4695"/>
                  </a:lnTo>
                  <a:lnTo>
                    <a:pt x="80624" y="3752"/>
                  </a:lnTo>
                  <a:lnTo>
                    <a:pt x="77814" y="2816"/>
                  </a:lnTo>
                  <a:lnTo>
                    <a:pt x="74998" y="1879"/>
                  </a:lnTo>
                  <a:lnTo>
                    <a:pt x="72028" y="1257"/>
                  </a:lnTo>
                  <a:lnTo>
                    <a:pt x="69064" y="789"/>
                  </a:lnTo>
                  <a:lnTo>
                    <a:pt x="66094" y="320"/>
                  </a:lnTo>
                  <a:lnTo>
                    <a:pt x="63124" y="160"/>
                  </a:lnTo>
                  <a:lnTo>
                    <a:pt x="60000" y="6"/>
                  </a:lnTo>
                  <a:lnTo>
                    <a:pt x="60000" y="6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indent="-88900">
                <a:buClr>
                  <a:srgbClr val="000000"/>
                </a:buClr>
                <a:buSzPct val="100000"/>
                <a:buFont typeface="Arial"/>
                <a:buNone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89884" y="0"/>
                  </a:moveTo>
                  <a:lnTo>
                    <a:pt x="89884" y="0"/>
                  </a:lnTo>
                  <a:lnTo>
                    <a:pt x="101101" y="3809"/>
                  </a:lnTo>
                  <a:lnTo>
                    <a:pt x="108629" y="7777"/>
                  </a:lnTo>
                  <a:lnTo>
                    <a:pt x="116158" y="19365"/>
                  </a:lnTo>
                  <a:lnTo>
                    <a:pt x="119846" y="30952"/>
                  </a:lnTo>
                  <a:lnTo>
                    <a:pt x="119846" y="30952"/>
                  </a:lnTo>
                  <a:lnTo>
                    <a:pt x="116158" y="42539"/>
                  </a:lnTo>
                  <a:lnTo>
                    <a:pt x="108629" y="61904"/>
                  </a:lnTo>
                  <a:lnTo>
                    <a:pt x="101101" y="77301"/>
                  </a:lnTo>
                  <a:lnTo>
                    <a:pt x="89884" y="88888"/>
                  </a:lnTo>
                  <a:lnTo>
                    <a:pt x="89884" y="88888"/>
                  </a:lnTo>
                  <a:lnTo>
                    <a:pt x="74980" y="100476"/>
                  </a:lnTo>
                  <a:lnTo>
                    <a:pt x="59923" y="112063"/>
                  </a:lnTo>
                  <a:lnTo>
                    <a:pt x="45019" y="119841"/>
                  </a:lnTo>
                  <a:lnTo>
                    <a:pt x="30115" y="119841"/>
                  </a:lnTo>
                  <a:lnTo>
                    <a:pt x="30115" y="119841"/>
                  </a:lnTo>
                  <a:lnTo>
                    <a:pt x="18745" y="119841"/>
                  </a:lnTo>
                  <a:lnTo>
                    <a:pt x="11370" y="112063"/>
                  </a:lnTo>
                  <a:lnTo>
                    <a:pt x="3841" y="100476"/>
                  </a:lnTo>
                  <a:lnTo>
                    <a:pt x="153" y="88888"/>
                  </a:lnTo>
                  <a:lnTo>
                    <a:pt x="153" y="88888"/>
                  </a:lnTo>
                  <a:lnTo>
                    <a:pt x="3841" y="77301"/>
                  </a:lnTo>
                  <a:lnTo>
                    <a:pt x="11370" y="61904"/>
                  </a:lnTo>
                  <a:lnTo>
                    <a:pt x="18745" y="42539"/>
                  </a:lnTo>
                  <a:lnTo>
                    <a:pt x="30115" y="30952"/>
                  </a:lnTo>
                  <a:lnTo>
                    <a:pt x="30115" y="30952"/>
                  </a:lnTo>
                  <a:lnTo>
                    <a:pt x="45019" y="19365"/>
                  </a:lnTo>
                  <a:lnTo>
                    <a:pt x="59923" y="7777"/>
                  </a:lnTo>
                  <a:lnTo>
                    <a:pt x="74980" y="3809"/>
                  </a:lnTo>
                  <a:lnTo>
                    <a:pt x="89884" y="0"/>
                  </a:lnTo>
                  <a:lnTo>
                    <a:pt x="89884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indent="-88900">
                <a:buClr>
                  <a:srgbClr val="000000"/>
                </a:buClr>
                <a:buSzPct val="100000"/>
                <a:buFont typeface="Arial"/>
                <a:buNone/>
              </a:pP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43565" y="6660"/>
                  </a:moveTo>
                  <a:lnTo>
                    <a:pt x="43565" y="6660"/>
                  </a:lnTo>
                  <a:lnTo>
                    <a:pt x="46434" y="6660"/>
                  </a:lnTo>
                  <a:lnTo>
                    <a:pt x="46434" y="6660"/>
                  </a:lnTo>
                  <a:lnTo>
                    <a:pt x="50551" y="6660"/>
                  </a:lnTo>
                  <a:lnTo>
                    <a:pt x="54246" y="7078"/>
                  </a:lnTo>
                  <a:lnTo>
                    <a:pt x="57131" y="7496"/>
                  </a:lnTo>
                  <a:lnTo>
                    <a:pt x="59173" y="8120"/>
                  </a:lnTo>
                  <a:lnTo>
                    <a:pt x="59173" y="8120"/>
                  </a:lnTo>
                  <a:lnTo>
                    <a:pt x="60826" y="8743"/>
                  </a:lnTo>
                  <a:lnTo>
                    <a:pt x="62463" y="8948"/>
                  </a:lnTo>
                  <a:lnTo>
                    <a:pt x="64116" y="8743"/>
                  </a:lnTo>
                  <a:lnTo>
                    <a:pt x="65753" y="8120"/>
                  </a:lnTo>
                  <a:lnTo>
                    <a:pt x="65753" y="8120"/>
                  </a:lnTo>
                  <a:lnTo>
                    <a:pt x="66985" y="7496"/>
                  </a:lnTo>
                  <a:lnTo>
                    <a:pt x="69043" y="7078"/>
                  </a:lnTo>
                  <a:lnTo>
                    <a:pt x="70680" y="6660"/>
                  </a:lnTo>
                  <a:lnTo>
                    <a:pt x="71912" y="6660"/>
                  </a:lnTo>
                  <a:lnTo>
                    <a:pt x="71912" y="6660"/>
                  </a:lnTo>
                  <a:lnTo>
                    <a:pt x="73970" y="6241"/>
                  </a:lnTo>
                  <a:lnTo>
                    <a:pt x="76029" y="5618"/>
                  </a:lnTo>
                  <a:lnTo>
                    <a:pt x="78897" y="4585"/>
                  </a:lnTo>
                  <a:lnTo>
                    <a:pt x="81782" y="3330"/>
                  </a:lnTo>
                  <a:lnTo>
                    <a:pt x="81782" y="3330"/>
                  </a:lnTo>
                  <a:lnTo>
                    <a:pt x="85073" y="2083"/>
                  </a:lnTo>
                  <a:lnTo>
                    <a:pt x="89173" y="1050"/>
                  </a:lnTo>
                  <a:lnTo>
                    <a:pt x="93290" y="418"/>
                  </a:lnTo>
                  <a:lnTo>
                    <a:pt x="97812" y="8"/>
                  </a:lnTo>
                  <a:lnTo>
                    <a:pt x="97812" y="8"/>
                  </a:lnTo>
                  <a:lnTo>
                    <a:pt x="99448" y="213"/>
                  </a:lnTo>
                  <a:lnTo>
                    <a:pt x="101102" y="418"/>
                  </a:lnTo>
                  <a:lnTo>
                    <a:pt x="101912" y="631"/>
                  </a:lnTo>
                  <a:lnTo>
                    <a:pt x="102739" y="1050"/>
                  </a:lnTo>
                  <a:lnTo>
                    <a:pt x="102739" y="1460"/>
                  </a:lnTo>
                  <a:lnTo>
                    <a:pt x="102739" y="2083"/>
                  </a:lnTo>
                  <a:lnTo>
                    <a:pt x="101912" y="2706"/>
                  </a:lnTo>
                  <a:lnTo>
                    <a:pt x="101102" y="3330"/>
                  </a:lnTo>
                  <a:lnTo>
                    <a:pt x="101102" y="3330"/>
                  </a:lnTo>
                  <a:lnTo>
                    <a:pt x="98622" y="4790"/>
                  </a:lnTo>
                  <a:lnTo>
                    <a:pt x="97390" y="6036"/>
                  </a:lnTo>
                  <a:lnTo>
                    <a:pt x="96985" y="7283"/>
                  </a:lnTo>
                  <a:lnTo>
                    <a:pt x="97390" y="7906"/>
                  </a:lnTo>
                  <a:lnTo>
                    <a:pt x="97812" y="8120"/>
                  </a:lnTo>
                  <a:lnTo>
                    <a:pt x="97812" y="8120"/>
                  </a:lnTo>
                  <a:lnTo>
                    <a:pt x="99043" y="8948"/>
                  </a:lnTo>
                  <a:lnTo>
                    <a:pt x="99853" y="9776"/>
                  </a:lnTo>
                  <a:lnTo>
                    <a:pt x="100680" y="10613"/>
                  </a:lnTo>
                  <a:lnTo>
                    <a:pt x="101102" y="11441"/>
                  </a:lnTo>
                  <a:lnTo>
                    <a:pt x="101102" y="11441"/>
                  </a:lnTo>
                  <a:lnTo>
                    <a:pt x="100680" y="12278"/>
                  </a:lnTo>
                  <a:lnTo>
                    <a:pt x="99853" y="13106"/>
                  </a:lnTo>
                  <a:lnTo>
                    <a:pt x="99043" y="13943"/>
                  </a:lnTo>
                  <a:lnTo>
                    <a:pt x="97812" y="14771"/>
                  </a:lnTo>
                  <a:lnTo>
                    <a:pt x="97812" y="14771"/>
                  </a:lnTo>
                  <a:lnTo>
                    <a:pt x="96985" y="14976"/>
                  </a:lnTo>
                  <a:lnTo>
                    <a:pt x="96158" y="14976"/>
                  </a:lnTo>
                  <a:lnTo>
                    <a:pt x="93695" y="14976"/>
                  </a:lnTo>
                  <a:lnTo>
                    <a:pt x="90826" y="14148"/>
                  </a:lnTo>
                  <a:lnTo>
                    <a:pt x="87941" y="13106"/>
                  </a:lnTo>
                  <a:lnTo>
                    <a:pt x="87941" y="13106"/>
                  </a:lnTo>
                  <a:lnTo>
                    <a:pt x="85478" y="11859"/>
                  </a:lnTo>
                  <a:lnTo>
                    <a:pt x="82609" y="11236"/>
                  </a:lnTo>
                  <a:lnTo>
                    <a:pt x="80129" y="11031"/>
                  </a:lnTo>
                  <a:lnTo>
                    <a:pt x="79319" y="11236"/>
                  </a:lnTo>
                  <a:lnTo>
                    <a:pt x="78492" y="11441"/>
                  </a:lnTo>
                  <a:lnTo>
                    <a:pt x="78492" y="11441"/>
                  </a:lnTo>
                  <a:lnTo>
                    <a:pt x="76856" y="12064"/>
                  </a:lnTo>
                  <a:lnTo>
                    <a:pt x="75202" y="12688"/>
                  </a:lnTo>
                  <a:lnTo>
                    <a:pt x="73565" y="12901"/>
                  </a:lnTo>
                  <a:lnTo>
                    <a:pt x="71912" y="13106"/>
                  </a:lnTo>
                  <a:lnTo>
                    <a:pt x="71912" y="13106"/>
                  </a:lnTo>
                  <a:lnTo>
                    <a:pt x="69448" y="13311"/>
                  </a:lnTo>
                  <a:lnTo>
                    <a:pt x="68217" y="13524"/>
                  </a:lnTo>
                  <a:lnTo>
                    <a:pt x="67390" y="13943"/>
                  </a:lnTo>
                  <a:lnTo>
                    <a:pt x="67390" y="13943"/>
                  </a:lnTo>
                  <a:lnTo>
                    <a:pt x="66580" y="14148"/>
                  </a:lnTo>
                  <a:lnTo>
                    <a:pt x="65348" y="14353"/>
                  </a:lnTo>
                  <a:lnTo>
                    <a:pt x="62463" y="14771"/>
                  </a:lnTo>
                  <a:lnTo>
                    <a:pt x="62463" y="14771"/>
                  </a:lnTo>
                  <a:lnTo>
                    <a:pt x="60826" y="14771"/>
                  </a:lnTo>
                  <a:lnTo>
                    <a:pt x="59173" y="15189"/>
                  </a:lnTo>
                  <a:lnTo>
                    <a:pt x="57536" y="15599"/>
                  </a:lnTo>
                  <a:lnTo>
                    <a:pt x="55883" y="16223"/>
                  </a:lnTo>
                  <a:lnTo>
                    <a:pt x="55883" y="16223"/>
                  </a:lnTo>
                  <a:lnTo>
                    <a:pt x="55478" y="16641"/>
                  </a:lnTo>
                  <a:lnTo>
                    <a:pt x="55478" y="17264"/>
                  </a:lnTo>
                  <a:lnTo>
                    <a:pt x="55478" y="18306"/>
                  </a:lnTo>
                  <a:lnTo>
                    <a:pt x="57131" y="19758"/>
                  </a:lnTo>
                  <a:lnTo>
                    <a:pt x="59173" y="21218"/>
                  </a:lnTo>
                  <a:lnTo>
                    <a:pt x="59173" y="21218"/>
                  </a:lnTo>
                  <a:lnTo>
                    <a:pt x="60826" y="21841"/>
                  </a:lnTo>
                  <a:lnTo>
                    <a:pt x="62463" y="22046"/>
                  </a:lnTo>
                  <a:lnTo>
                    <a:pt x="64116" y="22259"/>
                  </a:lnTo>
                  <a:lnTo>
                    <a:pt x="66158" y="22259"/>
                  </a:lnTo>
                  <a:lnTo>
                    <a:pt x="68217" y="22046"/>
                  </a:lnTo>
                  <a:lnTo>
                    <a:pt x="69870" y="21636"/>
                  </a:lnTo>
                  <a:lnTo>
                    <a:pt x="71912" y="21013"/>
                  </a:lnTo>
                  <a:lnTo>
                    <a:pt x="73565" y="20389"/>
                  </a:lnTo>
                  <a:lnTo>
                    <a:pt x="73565" y="20389"/>
                  </a:lnTo>
                  <a:lnTo>
                    <a:pt x="76856" y="18724"/>
                  </a:lnTo>
                  <a:lnTo>
                    <a:pt x="80129" y="17478"/>
                  </a:lnTo>
                  <a:lnTo>
                    <a:pt x="83014" y="16641"/>
                  </a:lnTo>
                  <a:lnTo>
                    <a:pt x="85073" y="16223"/>
                  </a:lnTo>
                  <a:lnTo>
                    <a:pt x="85073" y="16223"/>
                  </a:lnTo>
                  <a:lnTo>
                    <a:pt x="86304" y="16436"/>
                  </a:lnTo>
                  <a:lnTo>
                    <a:pt x="87114" y="16854"/>
                  </a:lnTo>
                  <a:lnTo>
                    <a:pt x="87941" y="17264"/>
                  </a:lnTo>
                  <a:lnTo>
                    <a:pt x="87941" y="17888"/>
                  </a:lnTo>
                  <a:lnTo>
                    <a:pt x="87941" y="17888"/>
                  </a:lnTo>
                  <a:lnTo>
                    <a:pt x="88346" y="18511"/>
                  </a:lnTo>
                  <a:lnTo>
                    <a:pt x="89173" y="19134"/>
                  </a:lnTo>
                  <a:lnTo>
                    <a:pt x="90000" y="19348"/>
                  </a:lnTo>
                  <a:lnTo>
                    <a:pt x="91231" y="19553"/>
                  </a:lnTo>
                  <a:lnTo>
                    <a:pt x="91231" y="19553"/>
                  </a:lnTo>
                  <a:lnTo>
                    <a:pt x="92868" y="19758"/>
                  </a:lnTo>
                  <a:lnTo>
                    <a:pt x="94521" y="19971"/>
                  </a:lnTo>
                  <a:lnTo>
                    <a:pt x="96158" y="20594"/>
                  </a:lnTo>
                  <a:lnTo>
                    <a:pt x="97812" y="21218"/>
                  </a:lnTo>
                  <a:lnTo>
                    <a:pt x="97812" y="21218"/>
                  </a:lnTo>
                  <a:lnTo>
                    <a:pt x="98622" y="21841"/>
                  </a:lnTo>
                  <a:lnTo>
                    <a:pt x="99043" y="22883"/>
                  </a:lnTo>
                  <a:lnTo>
                    <a:pt x="98622" y="23711"/>
                  </a:lnTo>
                  <a:lnTo>
                    <a:pt x="97812" y="24334"/>
                  </a:lnTo>
                  <a:lnTo>
                    <a:pt x="97812" y="24334"/>
                  </a:lnTo>
                  <a:lnTo>
                    <a:pt x="96158" y="24958"/>
                  </a:lnTo>
                  <a:lnTo>
                    <a:pt x="94521" y="25581"/>
                  </a:lnTo>
                  <a:lnTo>
                    <a:pt x="92868" y="25999"/>
                  </a:lnTo>
                  <a:lnTo>
                    <a:pt x="91231" y="25999"/>
                  </a:lnTo>
                  <a:lnTo>
                    <a:pt x="91231" y="25999"/>
                  </a:lnTo>
                  <a:lnTo>
                    <a:pt x="89595" y="26204"/>
                  </a:lnTo>
                  <a:lnTo>
                    <a:pt x="87114" y="27041"/>
                  </a:lnTo>
                  <a:lnTo>
                    <a:pt x="84246" y="28083"/>
                  </a:lnTo>
                  <a:lnTo>
                    <a:pt x="81782" y="29329"/>
                  </a:lnTo>
                  <a:lnTo>
                    <a:pt x="81782" y="29329"/>
                  </a:lnTo>
                  <a:lnTo>
                    <a:pt x="78897" y="30576"/>
                  </a:lnTo>
                  <a:lnTo>
                    <a:pt x="76029" y="31618"/>
                  </a:lnTo>
                  <a:lnTo>
                    <a:pt x="73970" y="32241"/>
                  </a:lnTo>
                  <a:lnTo>
                    <a:pt x="71912" y="32446"/>
                  </a:lnTo>
                  <a:lnTo>
                    <a:pt x="71912" y="32446"/>
                  </a:lnTo>
                  <a:lnTo>
                    <a:pt x="69870" y="32864"/>
                  </a:lnTo>
                  <a:lnTo>
                    <a:pt x="66985" y="33906"/>
                  </a:lnTo>
                  <a:lnTo>
                    <a:pt x="62868" y="35562"/>
                  </a:lnTo>
                  <a:lnTo>
                    <a:pt x="58768" y="37646"/>
                  </a:lnTo>
                  <a:lnTo>
                    <a:pt x="53014" y="40557"/>
                  </a:lnTo>
                  <a:lnTo>
                    <a:pt x="53014" y="40557"/>
                  </a:lnTo>
                  <a:lnTo>
                    <a:pt x="50956" y="41386"/>
                  </a:lnTo>
                  <a:lnTo>
                    <a:pt x="48492" y="42427"/>
                  </a:lnTo>
                  <a:lnTo>
                    <a:pt x="43143" y="44092"/>
                  </a:lnTo>
                  <a:lnTo>
                    <a:pt x="38217" y="45134"/>
                  </a:lnTo>
                  <a:lnTo>
                    <a:pt x="35753" y="45339"/>
                  </a:lnTo>
                  <a:lnTo>
                    <a:pt x="33695" y="45552"/>
                  </a:lnTo>
                  <a:lnTo>
                    <a:pt x="33695" y="45552"/>
                  </a:lnTo>
                  <a:lnTo>
                    <a:pt x="29595" y="45552"/>
                  </a:lnTo>
                  <a:lnTo>
                    <a:pt x="25899" y="45962"/>
                  </a:lnTo>
                  <a:lnTo>
                    <a:pt x="23014" y="46586"/>
                  </a:lnTo>
                  <a:lnTo>
                    <a:pt x="20956" y="47209"/>
                  </a:lnTo>
                  <a:lnTo>
                    <a:pt x="20956" y="47209"/>
                  </a:lnTo>
                  <a:lnTo>
                    <a:pt x="19724" y="47832"/>
                  </a:lnTo>
                  <a:lnTo>
                    <a:pt x="18492" y="48669"/>
                  </a:lnTo>
                  <a:lnTo>
                    <a:pt x="17665" y="49497"/>
                  </a:lnTo>
                  <a:lnTo>
                    <a:pt x="17665" y="50334"/>
                  </a:lnTo>
                  <a:lnTo>
                    <a:pt x="17665" y="50334"/>
                  </a:lnTo>
                  <a:lnTo>
                    <a:pt x="17665" y="51162"/>
                  </a:lnTo>
                  <a:lnTo>
                    <a:pt x="18492" y="51999"/>
                  </a:lnTo>
                  <a:lnTo>
                    <a:pt x="19724" y="52827"/>
                  </a:lnTo>
                  <a:lnTo>
                    <a:pt x="20956" y="53655"/>
                  </a:lnTo>
                  <a:lnTo>
                    <a:pt x="20956" y="53655"/>
                  </a:lnTo>
                  <a:lnTo>
                    <a:pt x="22187" y="54279"/>
                  </a:lnTo>
                  <a:lnTo>
                    <a:pt x="23841" y="54697"/>
                  </a:lnTo>
                  <a:lnTo>
                    <a:pt x="25899" y="55115"/>
                  </a:lnTo>
                  <a:lnTo>
                    <a:pt x="27131" y="55115"/>
                  </a:lnTo>
                  <a:lnTo>
                    <a:pt x="27131" y="55115"/>
                  </a:lnTo>
                  <a:lnTo>
                    <a:pt x="29173" y="55534"/>
                  </a:lnTo>
                  <a:lnTo>
                    <a:pt x="31653" y="56362"/>
                  </a:lnTo>
                  <a:lnTo>
                    <a:pt x="34926" y="57609"/>
                  </a:lnTo>
                  <a:lnTo>
                    <a:pt x="38638" y="59274"/>
                  </a:lnTo>
                  <a:lnTo>
                    <a:pt x="38638" y="59274"/>
                  </a:lnTo>
                  <a:lnTo>
                    <a:pt x="41912" y="60939"/>
                  </a:lnTo>
                  <a:lnTo>
                    <a:pt x="45202" y="62185"/>
                  </a:lnTo>
                  <a:lnTo>
                    <a:pt x="47665" y="63014"/>
                  </a:lnTo>
                  <a:lnTo>
                    <a:pt x="49724" y="63227"/>
                  </a:lnTo>
                  <a:lnTo>
                    <a:pt x="49724" y="63227"/>
                  </a:lnTo>
                  <a:lnTo>
                    <a:pt x="52187" y="63014"/>
                  </a:lnTo>
                  <a:lnTo>
                    <a:pt x="53419" y="62809"/>
                  </a:lnTo>
                  <a:lnTo>
                    <a:pt x="54651" y="62604"/>
                  </a:lnTo>
                  <a:lnTo>
                    <a:pt x="54651" y="62604"/>
                  </a:lnTo>
                  <a:lnTo>
                    <a:pt x="55478" y="62185"/>
                  </a:lnTo>
                  <a:lnTo>
                    <a:pt x="57536" y="61980"/>
                  </a:lnTo>
                  <a:lnTo>
                    <a:pt x="60000" y="61767"/>
                  </a:lnTo>
                  <a:lnTo>
                    <a:pt x="62463" y="61767"/>
                  </a:lnTo>
                  <a:lnTo>
                    <a:pt x="62463" y="61767"/>
                  </a:lnTo>
                  <a:lnTo>
                    <a:pt x="65348" y="61767"/>
                  </a:lnTo>
                  <a:lnTo>
                    <a:pt x="67812" y="62185"/>
                  </a:lnTo>
                  <a:lnTo>
                    <a:pt x="70275" y="62604"/>
                  </a:lnTo>
                  <a:lnTo>
                    <a:pt x="71912" y="63432"/>
                  </a:lnTo>
                  <a:lnTo>
                    <a:pt x="71912" y="63432"/>
                  </a:lnTo>
                  <a:lnTo>
                    <a:pt x="73565" y="64055"/>
                  </a:lnTo>
                  <a:lnTo>
                    <a:pt x="75202" y="64474"/>
                  </a:lnTo>
                  <a:lnTo>
                    <a:pt x="76856" y="64892"/>
                  </a:lnTo>
                  <a:lnTo>
                    <a:pt x="78492" y="64892"/>
                  </a:lnTo>
                  <a:lnTo>
                    <a:pt x="78492" y="64892"/>
                  </a:lnTo>
                  <a:lnTo>
                    <a:pt x="80129" y="65302"/>
                  </a:lnTo>
                  <a:lnTo>
                    <a:pt x="82609" y="65925"/>
                  </a:lnTo>
                  <a:lnTo>
                    <a:pt x="85478" y="66967"/>
                  </a:lnTo>
                  <a:lnTo>
                    <a:pt x="87941" y="68214"/>
                  </a:lnTo>
                  <a:lnTo>
                    <a:pt x="87941" y="68214"/>
                  </a:lnTo>
                  <a:lnTo>
                    <a:pt x="90826" y="69460"/>
                  </a:lnTo>
                  <a:lnTo>
                    <a:pt x="93695" y="70502"/>
                  </a:lnTo>
                  <a:lnTo>
                    <a:pt x="96158" y="71125"/>
                  </a:lnTo>
                  <a:lnTo>
                    <a:pt x="97812" y="71339"/>
                  </a:lnTo>
                  <a:lnTo>
                    <a:pt x="97812" y="71339"/>
                  </a:lnTo>
                  <a:lnTo>
                    <a:pt x="99043" y="71544"/>
                  </a:lnTo>
                  <a:lnTo>
                    <a:pt x="101102" y="71962"/>
                  </a:lnTo>
                  <a:lnTo>
                    <a:pt x="102739" y="72372"/>
                  </a:lnTo>
                  <a:lnTo>
                    <a:pt x="103970" y="72995"/>
                  </a:lnTo>
                  <a:lnTo>
                    <a:pt x="103970" y="72995"/>
                  </a:lnTo>
                  <a:lnTo>
                    <a:pt x="105607" y="73618"/>
                  </a:lnTo>
                  <a:lnTo>
                    <a:pt x="107260" y="74242"/>
                  </a:lnTo>
                  <a:lnTo>
                    <a:pt x="108897" y="74455"/>
                  </a:lnTo>
                  <a:lnTo>
                    <a:pt x="110551" y="74660"/>
                  </a:lnTo>
                  <a:lnTo>
                    <a:pt x="110551" y="74660"/>
                  </a:lnTo>
                  <a:lnTo>
                    <a:pt x="112187" y="74874"/>
                  </a:lnTo>
                  <a:lnTo>
                    <a:pt x="113841" y="75078"/>
                  </a:lnTo>
                  <a:lnTo>
                    <a:pt x="115478" y="75702"/>
                  </a:lnTo>
                  <a:lnTo>
                    <a:pt x="117114" y="76325"/>
                  </a:lnTo>
                  <a:lnTo>
                    <a:pt x="117114" y="76325"/>
                  </a:lnTo>
                  <a:lnTo>
                    <a:pt x="118346" y="77153"/>
                  </a:lnTo>
                  <a:lnTo>
                    <a:pt x="119173" y="77990"/>
                  </a:lnTo>
                  <a:lnTo>
                    <a:pt x="120000" y="78818"/>
                  </a:lnTo>
                  <a:lnTo>
                    <a:pt x="120000" y="79442"/>
                  </a:lnTo>
                  <a:lnTo>
                    <a:pt x="120000" y="79442"/>
                  </a:lnTo>
                  <a:lnTo>
                    <a:pt x="120000" y="80278"/>
                  </a:lnTo>
                  <a:lnTo>
                    <a:pt x="119173" y="81107"/>
                  </a:lnTo>
                  <a:lnTo>
                    <a:pt x="118346" y="81943"/>
                  </a:lnTo>
                  <a:lnTo>
                    <a:pt x="117114" y="82772"/>
                  </a:lnTo>
                  <a:lnTo>
                    <a:pt x="117114" y="82772"/>
                  </a:lnTo>
                  <a:lnTo>
                    <a:pt x="115883" y="83600"/>
                  </a:lnTo>
                  <a:lnTo>
                    <a:pt x="114651" y="84437"/>
                  </a:lnTo>
                  <a:lnTo>
                    <a:pt x="113841" y="85265"/>
                  </a:lnTo>
                  <a:lnTo>
                    <a:pt x="113841" y="86102"/>
                  </a:lnTo>
                  <a:lnTo>
                    <a:pt x="113841" y="86102"/>
                  </a:lnTo>
                  <a:lnTo>
                    <a:pt x="113419" y="86930"/>
                  </a:lnTo>
                  <a:lnTo>
                    <a:pt x="111782" y="88177"/>
                  </a:lnTo>
                  <a:lnTo>
                    <a:pt x="109724" y="89423"/>
                  </a:lnTo>
                  <a:lnTo>
                    <a:pt x="107260" y="90883"/>
                  </a:lnTo>
                  <a:lnTo>
                    <a:pt x="107260" y="90883"/>
                  </a:lnTo>
                  <a:lnTo>
                    <a:pt x="104797" y="92335"/>
                  </a:lnTo>
                  <a:lnTo>
                    <a:pt x="102739" y="93590"/>
                  </a:lnTo>
                  <a:lnTo>
                    <a:pt x="101507" y="94837"/>
                  </a:lnTo>
                  <a:lnTo>
                    <a:pt x="101102" y="95665"/>
                  </a:lnTo>
                  <a:lnTo>
                    <a:pt x="101102" y="95665"/>
                  </a:lnTo>
                  <a:lnTo>
                    <a:pt x="100275" y="96706"/>
                  </a:lnTo>
                  <a:lnTo>
                    <a:pt x="99043" y="97953"/>
                  </a:lnTo>
                  <a:lnTo>
                    <a:pt x="96985" y="99200"/>
                  </a:lnTo>
                  <a:lnTo>
                    <a:pt x="94521" y="100660"/>
                  </a:lnTo>
                  <a:lnTo>
                    <a:pt x="94521" y="100660"/>
                  </a:lnTo>
                  <a:lnTo>
                    <a:pt x="92058" y="101906"/>
                  </a:lnTo>
                  <a:lnTo>
                    <a:pt x="90000" y="103358"/>
                  </a:lnTo>
                  <a:lnTo>
                    <a:pt x="88768" y="104605"/>
                  </a:lnTo>
                  <a:lnTo>
                    <a:pt x="87941" y="105441"/>
                  </a:lnTo>
                  <a:lnTo>
                    <a:pt x="87941" y="105441"/>
                  </a:lnTo>
                  <a:lnTo>
                    <a:pt x="87536" y="106270"/>
                  </a:lnTo>
                  <a:lnTo>
                    <a:pt x="86709" y="107311"/>
                  </a:lnTo>
                  <a:lnTo>
                    <a:pt x="85073" y="108558"/>
                  </a:lnTo>
                  <a:lnTo>
                    <a:pt x="83419" y="109600"/>
                  </a:lnTo>
                  <a:lnTo>
                    <a:pt x="83419" y="109600"/>
                  </a:lnTo>
                  <a:lnTo>
                    <a:pt x="81361" y="110641"/>
                  </a:lnTo>
                  <a:lnTo>
                    <a:pt x="79724" y="111674"/>
                  </a:lnTo>
                  <a:lnTo>
                    <a:pt x="78897" y="112716"/>
                  </a:lnTo>
                  <a:lnTo>
                    <a:pt x="78492" y="113553"/>
                  </a:lnTo>
                  <a:lnTo>
                    <a:pt x="78492" y="113553"/>
                  </a:lnTo>
                  <a:lnTo>
                    <a:pt x="78897" y="115004"/>
                  </a:lnTo>
                  <a:lnTo>
                    <a:pt x="79319" y="115628"/>
                  </a:lnTo>
                  <a:lnTo>
                    <a:pt x="80129" y="116046"/>
                  </a:lnTo>
                  <a:lnTo>
                    <a:pt x="80129" y="116046"/>
                  </a:lnTo>
                  <a:lnTo>
                    <a:pt x="80551" y="116465"/>
                  </a:lnTo>
                  <a:lnTo>
                    <a:pt x="81361" y="117088"/>
                  </a:lnTo>
                  <a:lnTo>
                    <a:pt x="81782" y="118539"/>
                  </a:lnTo>
                  <a:lnTo>
                    <a:pt x="81782" y="118539"/>
                  </a:lnTo>
                  <a:lnTo>
                    <a:pt x="81361" y="119163"/>
                  </a:lnTo>
                  <a:lnTo>
                    <a:pt x="80551" y="119581"/>
                  </a:lnTo>
                  <a:lnTo>
                    <a:pt x="79724" y="120000"/>
                  </a:lnTo>
                  <a:lnTo>
                    <a:pt x="78492" y="120000"/>
                  </a:lnTo>
                  <a:lnTo>
                    <a:pt x="78492" y="120000"/>
                  </a:lnTo>
                  <a:lnTo>
                    <a:pt x="76856" y="120000"/>
                  </a:lnTo>
                  <a:lnTo>
                    <a:pt x="75202" y="119581"/>
                  </a:lnTo>
                  <a:lnTo>
                    <a:pt x="73565" y="119163"/>
                  </a:lnTo>
                  <a:lnTo>
                    <a:pt x="71912" y="118539"/>
                  </a:lnTo>
                  <a:lnTo>
                    <a:pt x="71912" y="118539"/>
                  </a:lnTo>
                  <a:lnTo>
                    <a:pt x="70680" y="117498"/>
                  </a:lnTo>
                  <a:lnTo>
                    <a:pt x="69870" y="116251"/>
                  </a:lnTo>
                  <a:lnTo>
                    <a:pt x="69043" y="115004"/>
                  </a:lnTo>
                  <a:lnTo>
                    <a:pt x="69043" y="113553"/>
                  </a:lnTo>
                  <a:lnTo>
                    <a:pt x="69043" y="113553"/>
                  </a:lnTo>
                  <a:lnTo>
                    <a:pt x="68622" y="112298"/>
                  </a:lnTo>
                  <a:lnTo>
                    <a:pt x="67812" y="110846"/>
                  </a:lnTo>
                  <a:lnTo>
                    <a:pt x="66985" y="109600"/>
                  </a:lnTo>
                  <a:lnTo>
                    <a:pt x="65753" y="108763"/>
                  </a:lnTo>
                  <a:lnTo>
                    <a:pt x="65753" y="108763"/>
                  </a:lnTo>
                  <a:lnTo>
                    <a:pt x="64926" y="108353"/>
                  </a:lnTo>
                  <a:lnTo>
                    <a:pt x="64521" y="107516"/>
                  </a:lnTo>
                  <a:lnTo>
                    <a:pt x="63290" y="105441"/>
                  </a:lnTo>
                  <a:lnTo>
                    <a:pt x="62868" y="102940"/>
                  </a:lnTo>
                  <a:lnTo>
                    <a:pt x="62463" y="100037"/>
                  </a:lnTo>
                  <a:lnTo>
                    <a:pt x="62463" y="97953"/>
                  </a:lnTo>
                  <a:lnTo>
                    <a:pt x="62463" y="97953"/>
                  </a:lnTo>
                  <a:lnTo>
                    <a:pt x="62463" y="96493"/>
                  </a:lnTo>
                  <a:lnTo>
                    <a:pt x="61636" y="94837"/>
                  </a:lnTo>
                  <a:lnTo>
                    <a:pt x="61231" y="93376"/>
                  </a:lnTo>
                  <a:lnTo>
                    <a:pt x="60000" y="91711"/>
                  </a:lnTo>
                  <a:lnTo>
                    <a:pt x="58768" y="90260"/>
                  </a:lnTo>
                  <a:lnTo>
                    <a:pt x="57536" y="89013"/>
                  </a:lnTo>
                  <a:lnTo>
                    <a:pt x="55883" y="87767"/>
                  </a:lnTo>
                  <a:lnTo>
                    <a:pt x="54651" y="86930"/>
                  </a:lnTo>
                  <a:lnTo>
                    <a:pt x="54651" y="86930"/>
                  </a:lnTo>
                  <a:lnTo>
                    <a:pt x="51377" y="85060"/>
                  </a:lnTo>
                  <a:lnTo>
                    <a:pt x="48897" y="83395"/>
                  </a:lnTo>
                  <a:lnTo>
                    <a:pt x="47260" y="82148"/>
                  </a:lnTo>
                  <a:lnTo>
                    <a:pt x="46434" y="81107"/>
                  </a:lnTo>
                  <a:lnTo>
                    <a:pt x="46434" y="81107"/>
                  </a:lnTo>
                  <a:lnTo>
                    <a:pt x="46029" y="79860"/>
                  </a:lnTo>
                  <a:lnTo>
                    <a:pt x="45624" y="79237"/>
                  </a:lnTo>
                  <a:lnTo>
                    <a:pt x="44797" y="78818"/>
                  </a:lnTo>
                  <a:lnTo>
                    <a:pt x="44797" y="78818"/>
                  </a:lnTo>
                  <a:lnTo>
                    <a:pt x="44392" y="78195"/>
                  </a:lnTo>
                  <a:lnTo>
                    <a:pt x="43565" y="77153"/>
                  </a:lnTo>
                  <a:lnTo>
                    <a:pt x="43565" y="75907"/>
                  </a:lnTo>
                  <a:lnTo>
                    <a:pt x="43143" y="74660"/>
                  </a:lnTo>
                  <a:lnTo>
                    <a:pt x="43143" y="74660"/>
                  </a:lnTo>
                  <a:lnTo>
                    <a:pt x="43565" y="73413"/>
                  </a:lnTo>
                  <a:lnTo>
                    <a:pt x="43565" y="72167"/>
                  </a:lnTo>
                  <a:lnTo>
                    <a:pt x="44392" y="71125"/>
                  </a:lnTo>
                  <a:lnTo>
                    <a:pt x="44797" y="70707"/>
                  </a:lnTo>
                  <a:lnTo>
                    <a:pt x="44797" y="70707"/>
                  </a:lnTo>
                  <a:lnTo>
                    <a:pt x="45624" y="70083"/>
                  </a:lnTo>
                  <a:lnTo>
                    <a:pt x="46029" y="69674"/>
                  </a:lnTo>
                  <a:lnTo>
                    <a:pt x="46434" y="68214"/>
                  </a:lnTo>
                  <a:lnTo>
                    <a:pt x="46434" y="68214"/>
                  </a:lnTo>
                  <a:lnTo>
                    <a:pt x="46029" y="66762"/>
                  </a:lnTo>
                  <a:lnTo>
                    <a:pt x="45624" y="66139"/>
                  </a:lnTo>
                  <a:lnTo>
                    <a:pt x="44797" y="65720"/>
                  </a:lnTo>
                  <a:lnTo>
                    <a:pt x="44797" y="65720"/>
                  </a:lnTo>
                  <a:lnTo>
                    <a:pt x="43970" y="65515"/>
                  </a:lnTo>
                  <a:lnTo>
                    <a:pt x="42739" y="65097"/>
                  </a:lnTo>
                  <a:lnTo>
                    <a:pt x="39870" y="64892"/>
                  </a:lnTo>
                  <a:lnTo>
                    <a:pt x="39870" y="64892"/>
                  </a:lnTo>
                  <a:lnTo>
                    <a:pt x="38217" y="64679"/>
                  </a:lnTo>
                  <a:lnTo>
                    <a:pt x="35753" y="64055"/>
                  </a:lnTo>
                  <a:lnTo>
                    <a:pt x="33290" y="63014"/>
                  </a:lnTo>
                  <a:lnTo>
                    <a:pt x="30404" y="61767"/>
                  </a:lnTo>
                  <a:lnTo>
                    <a:pt x="30404" y="61767"/>
                  </a:lnTo>
                  <a:lnTo>
                    <a:pt x="27536" y="60520"/>
                  </a:lnTo>
                  <a:lnTo>
                    <a:pt x="25073" y="59479"/>
                  </a:lnTo>
                  <a:lnTo>
                    <a:pt x="22609" y="58650"/>
                  </a:lnTo>
                  <a:lnTo>
                    <a:pt x="20956" y="58445"/>
                  </a:lnTo>
                  <a:lnTo>
                    <a:pt x="20956" y="58445"/>
                  </a:lnTo>
                  <a:lnTo>
                    <a:pt x="18914" y="58027"/>
                  </a:lnTo>
                  <a:lnTo>
                    <a:pt x="15624" y="56985"/>
                  </a:lnTo>
                  <a:lnTo>
                    <a:pt x="11912" y="55534"/>
                  </a:lnTo>
                  <a:lnTo>
                    <a:pt x="7812" y="53655"/>
                  </a:lnTo>
                  <a:lnTo>
                    <a:pt x="7812" y="53655"/>
                  </a:lnTo>
                  <a:lnTo>
                    <a:pt x="2885" y="50539"/>
                  </a:lnTo>
                  <a:lnTo>
                    <a:pt x="0" y="48669"/>
                  </a:lnTo>
                  <a:lnTo>
                    <a:pt x="0" y="48669"/>
                  </a:lnTo>
                  <a:lnTo>
                    <a:pt x="0" y="4887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indent="-88900">
                <a:buClr>
                  <a:srgbClr val="000000"/>
                </a:buClr>
                <a:buSzPct val="100000"/>
                <a:buFont typeface="Arial"/>
                <a:buNone/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70147" y="84587"/>
                  </a:moveTo>
                  <a:lnTo>
                    <a:pt x="70147" y="84587"/>
                  </a:lnTo>
                  <a:lnTo>
                    <a:pt x="66747" y="89195"/>
                  </a:lnTo>
                  <a:lnTo>
                    <a:pt x="63382" y="93803"/>
                  </a:lnTo>
                  <a:lnTo>
                    <a:pt x="59982" y="95381"/>
                  </a:lnTo>
                  <a:lnTo>
                    <a:pt x="56617" y="96896"/>
                  </a:lnTo>
                  <a:lnTo>
                    <a:pt x="56617" y="96896"/>
                  </a:lnTo>
                  <a:lnTo>
                    <a:pt x="54084" y="96896"/>
                  </a:lnTo>
                  <a:lnTo>
                    <a:pt x="50685" y="99989"/>
                  </a:lnTo>
                  <a:lnTo>
                    <a:pt x="46487" y="104597"/>
                  </a:lnTo>
                  <a:lnTo>
                    <a:pt x="43954" y="109205"/>
                  </a:lnTo>
                  <a:lnTo>
                    <a:pt x="43954" y="109205"/>
                  </a:lnTo>
                  <a:lnTo>
                    <a:pt x="40555" y="113813"/>
                  </a:lnTo>
                  <a:lnTo>
                    <a:pt x="37189" y="116906"/>
                  </a:lnTo>
                  <a:lnTo>
                    <a:pt x="33790" y="119936"/>
                  </a:lnTo>
                  <a:lnTo>
                    <a:pt x="30424" y="119936"/>
                  </a:lnTo>
                  <a:lnTo>
                    <a:pt x="30424" y="119936"/>
                  </a:lnTo>
                  <a:lnTo>
                    <a:pt x="27025" y="119936"/>
                  </a:lnTo>
                  <a:lnTo>
                    <a:pt x="23660" y="116906"/>
                  </a:lnTo>
                  <a:lnTo>
                    <a:pt x="20294" y="113813"/>
                  </a:lnTo>
                  <a:lnTo>
                    <a:pt x="17762" y="109205"/>
                  </a:lnTo>
                  <a:lnTo>
                    <a:pt x="17762" y="109205"/>
                  </a:lnTo>
                  <a:lnTo>
                    <a:pt x="15195" y="103082"/>
                  </a:lnTo>
                  <a:lnTo>
                    <a:pt x="14362" y="96896"/>
                  </a:lnTo>
                  <a:lnTo>
                    <a:pt x="15195" y="90773"/>
                  </a:lnTo>
                  <a:lnTo>
                    <a:pt x="17762" y="84587"/>
                  </a:lnTo>
                  <a:lnTo>
                    <a:pt x="17762" y="84587"/>
                  </a:lnTo>
                  <a:lnTo>
                    <a:pt x="20294" y="78463"/>
                  </a:lnTo>
                  <a:lnTo>
                    <a:pt x="21960" y="72277"/>
                  </a:lnTo>
                  <a:lnTo>
                    <a:pt x="23660" y="66154"/>
                  </a:lnTo>
                  <a:lnTo>
                    <a:pt x="23660" y="60031"/>
                  </a:lnTo>
                  <a:lnTo>
                    <a:pt x="23660" y="60031"/>
                  </a:lnTo>
                  <a:lnTo>
                    <a:pt x="22827" y="50752"/>
                  </a:lnTo>
                  <a:lnTo>
                    <a:pt x="21960" y="46144"/>
                  </a:lnTo>
                  <a:lnTo>
                    <a:pt x="20294" y="43114"/>
                  </a:lnTo>
                  <a:lnTo>
                    <a:pt x="20294" y="43114"/>
                  </a:lnTo>
                  <a:lnTo>
                    <a:pt x="18594" y="40021"/>
                  </a:lnTo>
                  <a:lnTo>
                    <a:pt x="16062" y="38506"/>
                  </a:lnTo>
                  <a:lnTo>
                    <a:pt x="10997" y="36927"/>
                  </a:lnTo>
                  <a:lnTo>
                    <a:pt x="10997" y="36927"/>
                  </a:lnTo>
                  <a:lnTo>
                    <a:pt x="5065" y="35412"/>
                  </a:lnTo>
                  <a:lnTo>
                    <a:pt x="2532" y="32319"/>
                  </a:lnTo>
                  <a:lnTo>
                    <a:pt x="832" y="30804"/>
                  </a:lnTo>
                  <a:lnTo>
                    <a:pt x="832" y="30804"/>
                  </a:lnTo>
                  <a:lnTo>
                    <a:pt x="0" y="27711"/>
                  </a:lnTo>
                  <a:lnTo>
                    <a:pt x="832" y="23103"/>
                  </a:lnTo>
                  <a:lnTo>
                    <a:pt x="1699" y="18495"/>
                  </a:lnTo>
                  <a:lnTo>
                    <a:pt x="4232" y="12372"/>
                  </a:lnTo>
                  <a:lnTo>
                    <a:pt x="4232" y="12372"/>
                  </a:lnTo>
                  <a:lnTo>
                    <a:pt x="5932" y="10794"/>
                  </a:lnTo>
                  <a:lnTo>
                    <a:pt x="9297" y="7764"/>
                  </a:lnTo>
                  <a:lnTo>
                    <a:pt x="17762" y="4671"/>
                  </a:lnTo>
                  <a:lnTo>
                    <a:pt x="27892" y="1578"/>
                  </a:lnTo>
                  <a:lnTo>
                    <a:pt x="39722" y="63"/>
                  </a:lnTo>
                  <a:lnTo>
                    <a:pt x="87042" y="63"/>
                  </a:lnTo>
                  <a:lnTo>
                    <a:pt x="87042" y="63"/>
                  </a:lnTo>
                  <a:lnTo>
                    <a:pt x="98872" y="1578"/>
                  </a:lnTo>
                  <a:lnTo>
                    <a:pt x="109002" y="3093"/>
                  </a:lnTo>
                  <a:lnTo>
                    <a:pt x="115767" y="4671"/>
                  </a:lnTo>
                  <a:lnTo>
                    <a:pt x="119132" y="6186"/>
                  </a:lnTo>
                  <a:lnTo>
                    <a:pt x="119132" y="6186"/>
                  </a:lnTo>
                  <a:lnTo>
                    <a:pt x="119965" y="7764"/>
                  </a:lnTo>
                  <a:lnTo>
                    <a:pt x="119132" y="10794"/>
                  </a:lnTo>
                  <a:lnTo>
                    <a:pt x="116600" y="20010"/>
                  </a:lnTo>
                  <a:lnTo>
                    <a:pt x="112367" y="30804"/>
                  </a:lnTo>
                  <a:lnTo>
                    <a:pt x="106470" y="43114"/>
                  </a:lnTo>
                  <a:lnTo>
                    <a:pt x="106470" y="43114"/>
                  </a:lnTo>
                  <a:lnTo>
                    <a:pt x="99705" y="53845"/>
                  </a:lnTo>
                  <a:lnTo>
                    <a:pt x="92940" y="63061"/>
                  </a:lnTo>
                  <a:lnTo>
                    <a:pt x="87042" y="70762"/>
                  </a:lnTo>
                  <a:lnTo>
                    <a:pt x="83642" y="72277"/>
                  </a:lnTo>
                  <a:lnTo>
                    <a:pt x="83642" y="72277"/>
                  </a:lnTo>
                  <a:lnTo>
                    <a:pt x="80277" y="73855"/>
                  </a:lnTo>
                  <a:lnTo>
                    <a:pt x="76877" y="75370"/>
                  </a:lnTo>
                  <a:lnTo>
                    <a:pt x="73512" y="79978"/>
                  </a:lnTo>
                  <a:lnTo>
                    <a:pt x="70147" y="84587"/>
                  </a:lnTo>
                  <a:lnTo>
                    <a:pt x="70147" y="84587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indent="-88900">
                <a:buClr>
                  <a:srgbClr val="000000"/>
                </a:buClr>
                <a:buSzPct val="100000"/>
                <a:buFont typeface="Arial"/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92857" y="58920"/>
                  </a:moveTo>
                  <a:lnTo>
                    <a:pt x="92857" y="58920"/>
                  </a:lnTo>
                  <a:lnTo>
                    <a:pt x="81269" y="67300"/>
                  </a:lnTo>
                  <a:lnTo>
                    <a:pt x="69682" y="75766"/>
                  </a:lnTo>
                  <a:lnTo>
                    <a:pt x="61904" y="84146"/>
                  </a:lnTo>
                  <a:lnTo>
                    <a:pt x="61904" y="92613"/>
                  </a:lnTo>
                  <a:lnTo>
                    <a:pt x="61904" y="92613"/>
                  </a:lnTo>
                  <a:lnTo>
                    <a:pt x="58095" y="105226"/>
                  </a:lnTo>
                  <a:lnTo>
                    <a:pt x="50317" y="111533"/>
                  </a:lnTo>
                  <a:lnTo>
                    <a:pt x="46507" y="117840"/>
                  </a:lnTo>
                  <a:lnTo>
                    <a:pt x="46507" y="117840"/>
                  </a:lnTo>
                  <a:lnTo>
                    <a:pt x="38730" y="119913"/>
                  </a:lnTo>
                  <a:lnTo>
                    <a:pt x="30952" y="119913"/>
                  </a:lnTo>
                  <a:lnTo>
                    <a:pt x="23333" y="119913"/>
                  </a:lnTo>
                  <a:lnTo>
                    <a:pt x="15555" y="117840"/>
                  </a:lnTo>
                  <a:lnTo>
                    <a:pt x="15555" y="117840"/>
                  </a:lnTo>
                  <a:lnTo>
                    <a:pt x="11746" y="111533"/>
                  </a:lnTo>
                  <a:lnTo>
                    <a:pt x="3968" y="100993"/>
                  </a:lnTo>
                  <a:lnTo>
                    <a:pt x="3968" y="88380"/>
                  </a:lnTo>
                  <a:lnTo>
                    <a:pt x="158" y="75766"/>
                  </a:lnTo>
                  <a:lnTo>
                    <a:pt x="158" y="75766"/>
                  </a:lnTo>
                  <a:lnTo>
                    <a:pt x="3968" y="60993"/>
                  </a:lnTo>
                  <a:lnTo>
                    <a:pt x="15555" y="46306"/>
                  </a:lnTo>
                  <a:lnTo>
                    <a:pt x="27142" y="31533"/>
                  </a:lnTo>
                  <a:lnTo>
                    <a:pt x="46507" y="18920"/>
                  </a:lnTo>
                  <a:lnTo>
                    <a:pt x="46507" y="18920"/>
                  </a:lnTo>
                  <a:lnTo>
                    <a:pt x="65873" y="10539"/>
                  </a:lnTo>
                  <a:lnTo>
                    <a:pt x="81269" y="4233"/>
                  </a:lnTo>
                  <a:lnTo>
                    <a:pt x="96666" y="0"/>
                  </a:lnTo>
                  <a:lnTo>
                    <a:pt x="108253" y="2073"/>
                  </a:lnTo>
                  <a:lnTo>
                    <a:pt x="108253" y="2073"/>
                  </a:lnTo>
                  <a:lnTo>
                    <a:pt x="112222" y="6306"/>
                  </a:lnTo>
                  <a:lnTo>
                    <a:pt x="116031" y="12613"/>
                  </a:lnTo>
                  <a:lnTo>
                    <a:pt x="120000" y="27386"/>
                  </a:lnTo>
                  <a:lnTo>
                    <a:pt x="120000" y="27386"/>
                  </a:lnTo>
                  <a:lnTo>
                    <a:pt x="120000" y="33693"/>
                  </a:lnTo>
                  <a:lnTo>
                    <a:pt x="112222" y="42073"/>
                  </a:lnTo>
                  <a:lnTo>
                    <a:pt x="104444" y="52613"/>
                  </a:lnTo>
                  <a:lnTo>
                    <a:pt x="92857" y="58920"/>
                  </a:lnTo>
                  <a:lnTo>
                    <a:pt x="92857" y="5892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indent="-88900">
                <a:buClr>
                  <a:srgbClr val="000000"/>
                </a:buClr>
                <a:buSzPct val="100000"/>
                <a:buFont typeface="Arial"/>
                <a:buNone/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985" y="51356"/>
                  </a:moveTo>
                  <a:lnTo>
                    <a:pt x="119985" y="51356"/>
                  </a:lnTo>
                  <a:lnTo>
                    <a:pt x="111750" y="50571"/>
                  </a:lnTo>
                  <a:lnTo>
                    <a:pt x="107102" y="50043"/>
                  </a:lnTo>
                  <a:lnTo>
                    <a:pt x="104941" y="49516"/>
                  </a:lnTo>
                  <a:lnTo>
                    <a:pt x="104941" y="49516"/>
                  </a:lnTo>
                  <a:lnTo>
                    <a:pt x="104235" y="49258"/>
                  </a:lnTo>
                  <a:lnTo>
                    <a:pt x="103161" y="49000"/>
                  </a:lnTo>
                  <a:lnTo>
                    <a:pt x="100647" y="48731"/>
                  </a:lnTo>
                  <a:lnTo>
                    <a:pt x="100647" y="48731"/>
                  </a:lnTo>
                  <a:lnTo>
                    <a:pt x="99220" y="48473"/>
                  </a:lnTo>
                  <a:lnTo>
                    <a:pt x="97779" y="47946"/>
                  </a:lnTo>
                  <a:lnTo>
                    <a:pt x="96352" y="47429"/>
                  </a:lnTo>
                  <a:lnTo>
                    <a:pt x="94911" y="46644"/>
                  </a:lnTo>
                  <a:lnTo>
                    <a:pt x="94911" y="46644"/>
                  </a:lnTo>
                  <a:lnTo>
                    <a:pt x="93838" y="45848"/>
                  </a:lnTo>
                  <a:lnTo>
                    <a:pt x="92764" y="45332"/>
                  </a:lnTo>
                  <a:lnTo>
                    <a:pt x="91691" y="45332"/>
                  </a:lnTo>
                  <a:lnTo>
                    <a:pt x="90985" y="45590"/>
                  </a:lnTo>
                  <a:lnTo>
                    <a:pt x="90985" y="45590"/>
                  </a:lnTo>
                  <a:lnTo>
                    <a:pt x="90617" y="46117"/>
                  </a:lnTo>
                  <a:lnTo>
                    <a:pt x="90617" y="46902"/>
                  </a:lnTo>
                  <a:lnTo>
                    <a:pt x="91338" y="47688"/>
                  </a:lnTo>
                  <a:lnTo>
                    <a:pt x="92411" y="48731"/>
                  </a:lnTo>
                  <a:lnTo>
                    <a:pt x="92411" y="48731"/>
                  </a:lnTo>
                  <a:lnTo>
                    <a:pt x="93485" y="49516"/>
                  </a:lnTo>
                  <a:lnTo>
                    <a:pt x="94911" y="50043"/>
                  </a:lnTo>
                  <a:lnTo>
                    <a:pt x="96705" y="50571"/>
                  </a:lnTo>
                  <a:lnTo>
                    <a:pt x="97779" y="50571"/>
                  </a:lnTo>
                  <a:lnTo>
                    <a:pt x="97779" y="50571"/>
                  </a:lnTo>
                  <a:lnTo>
                    <a:pt x="99220" y="50829"/>
                  </a:lnTo>
                  <a:lnTo>
                    <a:pt x="100647" y="51356"/>
                  </a:lnTo>
                  <a:lnTo>
                    <a:pt x="102088" y="51883"/>
                  </a:lnTo>
                  <a:lnTo>
                    <a:pt x="103514" y="52668"/>
                  </a:lnTo>
                  <a:lnTo>
                    <a:pt x="103514" y="52668"/>
                  </a:lnTo>
                  <a:lnTo>
                    <a:pt x="103867" y="53185"/>
                  </a:lnTo>
                  <a:lnTo>
                    <a:pt x="104235" y="53712"/>
                  </a:lnTo>
                  <a:lnTo>
                    <a:pt x="103867" y="55282"/>
                  </a:lnTo>
                  <a:lnTo>
                    <a:pt x="102441" y="57122"/>
                  </a:lnTo>
                  <a:lnTo>
                    <a:pt x="100647" y="58951"/>
                  </a:lnTo>
                  <a:lnTo>
                    <a:pt x="100647" y="58951"/>
                  </a:lnTo>
                  <a:lnTo>
                    <a:pt x="98147" y="60521"/>
                  </a:lnTo>
                  <a:lnTo>
                    <a:pt x="96000" y="61834"/>
                  </a:lnTo>
                  <a:lnTo>
                    <a:pt x="93838" y="62619"/>
                  </a:lnTo>
                  <a:lnTo>
                    <a:pt x="92411" y="62888"/>
                  </a:lnTo>
                  <a:lnTo>
                    <a:pt x="92411" y="62888"/>
                  </a:lnTo>
                  <a:lnTo>
                    <a:pt x="89897" y="63146"/>
                  </a:lnTo>
                  <a:lnTo>
                    <a:pt x="88823" y="63404"/>
                  </a:lnTo>
                  <a:lnTo>
                    <a:pt x="88117" y="63931"/>
                  </a:lnTo>
                  <a:lnTo>
                    <a:pt x="88117" y="63931"/>
                  </a:lnTo>
                  <a:lnTo>
                    <a:pt x="87397" y="64190"/>
                  </a:lnTo>
                  <a:lnTo>
                    <a:pt x="86676" y="64458"/>
                  </a:lnTo>
                  <a:lnTo>
                    <a:pt x="85970" y="64190"/>
                  </a:lnTo>
                  <a:lnTo>
                    <a:pt x="85250" y="63931"/>
                  </a:lnTo>
                  <a:lnTo>
                    <a:pt x="85250" y="63931"/>
                  </a:lnTo>
                  <a:lnTo>
                    <a:pt x="84897" y="63404"/>
                  </a:lnTo>
                  <a:lnTo>
                    <a:pt x="84176" y="62619"/>
                  </a:lnTo>
                  <a:lnTo>
                    <a:pt x="83808" y="60790"/>
                  </a:lnTo>
                  <a:lnTo>
                    <a:pt x="83808" y="60790"/>
                  </a:lnTo>
                  <a:lnTo>
                    <a:pt x="83455" y="59736"/>
                  </a:lnTo>
                  <a:lnTo>
                    <a:pt x="82382" y="58165"/>
                  </a:lnTo>
                  <a:lnTo>
                    <a:pt x="80588" y="56595"/>
                  </a:lnTo>
                  <a:lnTo>
                    <a:pt x="78441" y="54766"/>
                  </a:lnTo>
                  <a:lnTo>
                    <a:pt x="78441" y="54766"/>
                  </a:lnTo>
                  <a:lnTo>
                    <a:pt x="76294" y="52926"/>
                  </a:lnTo>
                  <a:lnTo>
                    <a:pt x="74500" y="51356"/>
                  </a:lnTo>
                  <a:lnTo>
                    <a:pt x="73073" y="49785"/>
                  </a:lnTo>
                  <a:lnTo>
                    <a:pt x="72705" y="48731"/>
                  </a:lnTo>
                  <a:lnTo>
                    <a:pt x="72705" y="48731"/>
                  </a:lnTo>
                  <a:lnTo>
                    <a:pt x="72705" y="47946"/>
                  </a:lnTo>
                  <a:lnTo>
                    <a:pt x="72352" y="47429"/>
                  </a:lnTo>
                  <a:lnTo>
                    <a:pt x="72000" y="47429"/>
                  </a:lnTo>
                  <a:lnTo>
                    <a:pt x="71279" y="47688"/>
                  </a:lnTo>
                  <a:lnTo>
                    <a:pt x="71279" y="47688"/>
                  </a:lnTo>
                  <a:lnTo>
                    <a:pt x="70926" y="48215"/>
                  </a:lnTo>
                  <a:lnTo>
                    <a:pt x="70205" y="49000"/>
                  </a:lnTo>
                  <a:lnTo>
                    <a:pt x="69852" y="50571"/>
                  </a:lnTo>
                  <a:lnTo>
                    <a:pt x="69852" y="50571"/>
                  </a:lnTo>
                  <a:lnTo>
                    <a:pt x="70205" y="51614"/>
                  </a:lnTo>
                  <a:lnTo>
                    <a:pt x="71279" y="52926"/>
                  </a:lnTo>
                  <a:lnTo>
                    <a:pt x="72352" y="54497"/>
                  </a:lnTo>
                  <a:lnTo>
                    <a:pt x="74147" y="55809"/>
                  </a:lnTo>
                  <a:lnTo>
                    <a:pt x="74147" y="55809"/>
                  </a:lnTo>
                  <a:lnTo>
                    <a:pt x="75573" y="57122"/>
                  </a:lnTo>
                  <a:lnTo>
                    <a:pt x="77014" y="58424"/>
                  </a:lnTo>
                  <a:lnTo>
                    <a:pt x="78088" y="59736"/>
                  </a:lnTo>
                  <a:lnTo>
                    <a:pt x="78441" y="60790"/>
                  </a:lnTo>
                  <a:lnTo>
                    <a:pt x="78441" y="60790"/>
                  </a:lnTo>
                  <a:lnTo>
                    <a:pt x="78441" y="61834"/>
                  </a:lnTo>
                  <a:lnTo>
                    <a:pt x="79161" y="62888"/>
                  </a:lnTo>
                  <a:lnTo>
                    <a:pt x="79882" y="63931"/>
                  </a:lnTo>
                  <a:lnTo>
                    <a:pt x="80955" y="64975"/>
                  </a:lnTo>
                  <a:lnTo>
                    <a:pt x="80955" y="64975"/>
                  </a:lnTo>
                  <a:lnTo>
                    <a:pt x="82735" y="65760"/>
                  </a:lnTo>
                  <a:lnTo>
                    <a:pt x="84897" y="66287"/>
                  </a:lnTo>
                  <a:lnTo>
                    <a:pt x="87044" y="66814"/>
                  </a:lnTo>
                  <a:lnTo>
                    <a:pt x="89544" y="67073"/>
                  </a:lnTo>
                  <a:lnTo>
                    <a:pt x="89544" y="67073"/>
                  </a:lnTo>
                  <a:lnTo>
                    <a:pt x="91691" y="67073"/>
                  </a:lnTo>
                  <a:lnTo>
                    <a:pt x="93485" y="67600"/>
                  </a:lnTo>
                  <a:lnTo>
                    <a:pt x="94558" y="68127"/>
                  </a:lnTo>
                  <a:lnTo>
                    <a:pt x="94911" y="68643"/>
                  </a:lnTo>
                  <a:lnTo>
                    <a:pt x="94911" y="69170"/>
                  </a:lnTo>
                  <a:lnTo>
                    <a:pt x="94911" y="69170"/>
                  </a:lnTo>
                  <a:lnTo>
                    <a:pt x="94558" y="70214"/>
                  </a:lnTo>
                  <a:lnTo>
                    <a:pt x="92764" y="72311"/>
                  </a:lnTo>
                  <a:lnTo>
                    <a:pt x="89897" y="74667"/>
                  </a:lnTo>
                  <a:lnTo>
                    <a:pt x="86676" y="77292"/>
                  </a:lnTo>
                  <a:lnTo>
                    <a:pt x="86676" y="77292"/>
                  </a:lnTo>
                  <a:lnTo>
                    <a:pt x="83455" y="79917"/>
                  </a:lnTo>
                  <a:lnTo>
                    <a:pt x="80955" y="82789"/>
                  </a:lnTo>
                  <a:lnTo>
                    <a:pt x="78794" y="85414"/>
                  </a:lnTo>
                  <a:lnTo>
                    <a:pt x="78441" y="86458"/>
                  </a:lnTo>
                  <a:lnTo>
                    <a:pt x="78441" y="87512"/>
                  </a:lnTo>
                  <a:lnTo>
                    <a:pt x="78441" y="87512"/>
                  </a:lnTo>
                  <a:lnTo>
                    <a:pt x="78441" y="89082"/>
                  </a:lnTo>
                  <a:lnTo>
                    <a:pt x="78794" y="90653"/>
                  </a:lnTo>
                  <a:lnTo>
                    <a:pt x="79161" y="91707"/>
                  </a:lnTo>
                  <a:lnTo>
                    <a:pt x="79882" y="92493"/>
                  </a:lnTo>
                  <a:lnTo>
                    <a:pt x="79882" y="92493"/>
                  </a:lnTo>
                  <a:lnTo>
                    <a:pt x="80235" y="93009"/>
                  </a:lnTo>
                  <a:lnTo>
                    <a:pt x="80588" y="93794"/>
                  </a:lnTo>
                  <a:lnTo>
                    <a:pt x="80955" y="95634"/>
                  </a:lnTo>
                  <a:lnTo>
                    <a:pt x="80955" y="95634"/>
                  </a:lnTo>
                  <a:lnTo>
                    <a:pt x="80588" y="96677"/>
                  </a:lnTo>
                  <a:lnTo>
                    <a:pt x="79161" y="98517"/>
                  </a:lnTo>
                  <a:lnTo>
                    <a:pt x="77014" y="100614"/>
                  </a:lnTo>
                  <a:lnTo>
                    <a:pt x="74147" y="102701"/>
                  </a:lnTo>
                  <a:lnTo>
                    <a:pt x="74147" y="102701"/>
                  </a:lnTo>
                  <a:lnTo>
                    <a:pt x="71279" y="104799"/>
                  </a:lnTo>
                  <a:lnTo>
                    <a:pt x="69132" y="106897"/>
                  </a:lnTo>
                  <a:lnTo>
                    <a:pt x="67691" y="108736"/>
                  </a:lnTo>
                  <a:lnTo>
                    <a:pt x="66985" y="109780"/>
                  </a:lnTo>
                  <a:lnTo>
                    <a:pt x="66985" y="109780"/>
                  </a:lnTo>
                  <a:lnTo>
                    <a:pt x="66617" y="111092"/>
                  </a:lnTo>
                  <a:lnTo>
                    <a:pt x="65544" y="112663"/>
                  </a:lnTo>
                  <a:lnTo>
                    <a:pt x="63764" y="114233"/>
                  </a:lnTo>
                  <a:lnTo>
                    <a:pt x="61602" y="116073"/>
                  </a:lnTo>
                  <a:lnTo>
                    <a:pt x="61602" y="116073"/>
                  </a:lnTo>
                  <a:lnTo>
                    <a:pt x="59102" y="117644"/>
                  </a:lnTo>
                  <a:lnTo>
                    <a:pt x="56955" y="118945"/>
                  </a:lnTo>
                  <a:lnTo>
                    <a:pt x="54808" y="119741"/>
                  </a:lnTo>
                  <a:lnTo>
                    <a:pt x="53014" y="119999"/>
                  </a:lnTo>
                  <a:lnTo>
                    <a:pt x="53014" y="119999"/>
                  </a:lnTo>
                  <a:lnTo>
                    <a:pt x="51941" y="119999"/>
                  </a:lnTo>
                  <a:lnTo>
                    <a:pt x="50500" y="119472"/>
                  </a:lnTo>
                  <a:lnTo>
                    <a:pt x="49073" y="118945"/>
                  </a:lnTo>
                  <a:lnTo>
                    <a:pt x="47647" y="118160"/>
                  </a:lnTo>
                  <a:lnTo>
                    <a:pt x="47647" y="118160"/>
                  </a:lnTo>
                  <a:lnTo>
                    <a:pt x="46573" y="117116"/>
                  </a:lnTo>
                  <a:lnTo>
                    <a:pt x="45485" y="116073"/>
                  </a:lnTo>
                  <a:lnTo>
                    <a:pt x="45132" y="115019"/>
                  </a:lnTo>
                  <a:lnTo>
                    <a:pt x="44779" y="113975"/>
                  </a:lnTo>
                  <a:lnTo>
                    <a:pt x="44779" y="113975"/>
                  </a:lnTo>
                  <a:lnTo>
                    <a:pt x="44411" y="112136"/>
                  </a:lnTo>
                  <a:lnTo>
                    <a:pt x="44058" y="111350"/>
                  </a:lnTo>
                  <a:lnTo>
                    <a:pt x="43338" y="110823"/>
                  </a:lnTo>
                  <a:lnTo>
                    <a:pt x="43338" y="110823"/>
                  </a:lnTo>
                  <a:lnTo>
                    <a:pt x="42985" y="110307"/>
                  </a:lnTo>
                  <a:lnTo>
                    <a:pt x="42264" y="109522"/>
                  </a:lnTo>
                  <a:lnTo>
                    <a:pt x="41911" y="107951"/>
                  </a:lnTo>
                  <a:lnTo>
                    <a:pt x="41911" y="107951"/>
                  </a:lnTo>
                  <a:lnTo>
                    <a:pt x="41558" y="106112"/>
                  </a:lnTo>
                  <a:lnTo>
                    <a:pt x="41191" y="105326"/>
                  </a:lnTo>
                  <a:lnTo>
                    <a:pt x="40470" y="104799"/>
                  </a:lnTo>
                  <a:lnTo>
                    <a:pt x="40470" y="104799"/>
                  </a:lnTo>
                  <a:lnTo>
                    <a:pt x="40117" y="104014"/>
                  </a:lnTo>
                  <a:lnTo>
                    <a:pt x="39764" y="102970"/>
                  </a:lnTo>
                  <a:lnTo>
                    <a:pt x="39397" y="101400"/>
                  </a:lnTo>
                  <a:lnTo>
                    <a:pt x="39044" y="99560"/>
                  </a:lnTo>
                  <a:lnTo>
                    <a:pt x="39044" y="99560"/>
                  </a:lnTo>
                  <a:lnTo>
                    <a:pt x="39397" y="97990"/>
                  </a:lnTo>
                  <a:lnTo>
                    <a:pt x="39764" y="96419"/>
                  </a:lnTo>
                  <a:lnTo>
                    <a:pt x="40117" y="95376"/>
                  </a:lnTo>
                  <a:lnTo>
                    <a:pt x="40470" y="94580"/>
                  </a:lnTo>
                  <a:lnTo>
                    <a:pt x="40470" y="94580"/>
                  </a:lnTo>
                  <a:lnTo>
                    <a:pt x="41191" y="94063"/>
                  </a:lnTo>
                  <a:lnTo>
                    <a:pt x="41558" y="93278"/>
                  </a:lnTo>
                  <a:lnTo>
                    <a:pt x="41911" y="91438"/>
                  </a:lnTo>
                  <a:lnTo>
                    <a:pt x="41911" y="91438"/>
                  </a:lnTo>
                  <a:lnTo>
                    <a:pt x="41558" y="90395"/>
                  </a:lnTo>
                  <a:lnTo>
                    <a:pt x="40838" y="89082"/>
                  </a:lnTo>
                  <a:lnTo>
                    <a:pt x="39397" y="87770"/>
                  </a:lnTo>
                  <a:lnTo>
                    <a:pt x="37970" y="86458"/>
                  </a:lnTo>
                  <a:lnTo>
                    <a:pt x="37970" y="86458"/>
                  </a:lnTo>
                  <a:lnTo>
                    <a:pt x="36176" y="84887"/>
                  </a:lnTo>
                  <a:lnTo>
                    <a:pt x="34750" y="83058"/>
                  </a:lnTo>
                  <a:lnTo>
                    <a:pt x="34029" y="80961"/>
                  </a:lnTo>
                  <a:lnTo>
                    <a:pt x="33676" y="79132"/>
                  </a:lnTo>
                  <a:lnTo>
                    <a:pt x="33676" y="79132"/>
                  </a:lnTo>
                  <a:lnTo>
                    <a:pt x="33676" y="77550"/>
                  </a:lnTo>
                  <a:lnTo>
                    <a:pt x="33308" y="75980"/>
                  </a:lnTo>
                  <a:lnTo>
                    <a:pt x="32602" y="74936"/>
                  </a:lnTo>
                  <a:lnTo>
                    <a:pt x="32235" y="74151"/>
                  </a:lnTo>
                  <a:lnTo>
                    <a:pt x="32235" y="74151"/>
                  </a:lnTo>
                  <a:lnTo>
                    <a:pt x="31529" y="73624"/>
                  </a:lnTo>
                  <a:lnTo>
                    <a:pt x="30455" y="73366"/>
                  </a:lnTo>
                  <a:lnTo>
                    <a:pt x="27941" y="73097"/>
                  </a:lnTo>
                  <a:lnTo>
                    <a:pt x="27941" y="73097"/>
                  </a:lnTo>
                  <a:lnTo>
                    <a:pt x="25794" y="73366"/>
                  </a:lnTo>
                  <a:lnTo>
                    <a:pt x="24720" y="73624"/>
                  </a:lnTo>
                  <a:lnTo>
                    <a:pt x="24000" y="74151"/>
                  </a:lnTo>
                  <a:lnTo>
                    <a:pt x="24000" y="74151"/>
                  </a:lnTo>
                  <a:lnTo>
                    <a:pt x="22926" y="74667"/>
                  </a:lnTo>
                  <a:lnTo>
                    <a:pt x="21132" y="74936"/>
                  </a:lnTo>
                  <a:lnTo>
                    <a:pt x="18985" y="75194"/>
                  </a:lnTo>
                  <a:lnTo>
                    <a:pt x="16838" y="75194"/>
                  </a:lnTo>
                  <a:lnTo>
                    <a:pt x="16838" y="75194"/>
                  </a:lnTo>
                  <a:lnTo>
                    <a:pt x="14338" y="74936"/>
                  </a:lnTo>
                  <a:lnTo>
                    <a:pt x="11470" y="73882"/>
                  </a:lnTo>
                  <a:lnTo>
                    <a:pt x="8250" y="72580"/>
                  </a:lnTo>
                  <a:lnTo>
                    <a:pt x="5735" y="71010"/>
                  </a:lnTo>
                  <a:lnTo>
                    <a:pt x="5735" y="71010"/>
                  </a:lnTo>
                  <a:lnTo>
                    <a:pt x="4661" y="70214"/>
                  </a:lnTo>
                  <a:lnTo>
                    <a:pt x="3588" y="68912"/>
                  </a:lnTo>
                  <a:lnTo>
                    <a:pt x="1794" y="65760"/>
                  </a:lnTo>
                  <a:lnTo>
                    <a:pt x="720" y="62361"/>
                  </a:lnTo>
                  <a:lnTo>
                    <a:pt x="0" y="58951"/>
                  </a:lnTo>
                  <a:lnTo>
                    <a:pt x="0" y="58951"/>
                  </a:lnTo>
                  <a:lnTo>
                    <a:pt x="367" y="57122"/>
                  </a:lnTo>
                  <a:lnTo>
                    <a:pt x="720" y="55282"/>
                  </a:lnTo>
                  <a:lnTo>
                    <a:pt x="2161" y="51614"/>
                  </a:lnTo>
                  <a:lnTo>
                    <a:pt x="3235" y="49785"/>
                  </a:lnTo>
                  <a:lnTo>
                    <a:pt x="4308" y="48215"/>
                  </a:lnTo>
                  <a:lnTo>
                    <a:pt x="5735" y="46644"/>
                  </a:lnTo>
                  <a:lnTo>
                    <a:pt x="7161" y="45590"/>
                  </a:lnTo>
                  <a:lnTo>
                    <a:pt x="7161" y="45590"/>
                  </a:lnTo>
                  <a:lnTo>
                    <a:pt x="10029" y="43492"/>
                  </a:lnTo>
                  <a:lnTo>
                    <a:pt x="12897" y="41922"/>
                  </a:lnTo>
                  <a:lnTo>
                    <a:pt x="15411" y="40878"/>
                  </a:lnTo>
                  <a:lnTo>
                    <a:pt x="16838" y="40351"/>
                  </a:lnTo>
                  <a:lnTo>
                    <a:pt x="16838" y="40351"/>
                  </a:lnTo>
                  <a:lnTo>
                    <a:pt x="19352" y="40093"/>
                  </a:lnTo>
                  <a:lnTo>
                    <a:pt x="20426" y="39824"/>
                  </a:lnTo>
                  <a:lnTo>
                    <a:pt x="21132" y="39307"/>
                  </a:lnTo>
                  <a:lnTo>
                    <a:pt x="21132" y="39307"/>
                  </a:lnTo>
                  <a:lnTo>
                    <a:pt x="22205" y="39038"/>
                  </a:lnTo>
                  <a:lnTo>
                    <a:pt x="23647" y="38780"/>
                  </a:lnTo>
                  <a:lnTo>
                    <a:pt x="25794" y="38522"/>
                  </a:lnTo>
                  <a:lnTo>
                    <a:pt x="27941" y="38522"/>
                  </a:lnTo>
                  <a:lnTo>
                    <a:pt x="27941" y="38522"/>
                  </a:lnTo>
                  <a:lnTo>
                    <a:pt x="30455" y="38522"/>
                  </a:lnTo>
                  <a:lnTo>
                    <a:pt x="32955" y="39038"/>
                  </a:lnTo>
                  <a:lnTo>
                    <a:pt x="34750" y="39566"/>
                  </a:lnTo>
                  <a:lnTo>
                    <a:pt x="36544" y="40351"/>
                  </a:lnTo>
                  <a:lnTo>
                    <a:pt x="36544" y="40351"/>
                  </a:lnTo>
                  <a:lnTo>
                    <a:pt x="37617" y="41136"/>
                  </a:lnTo>
                  <a:lnTo>
                    <a:pt x="39044" y="41922"/>
                  </a:lnTo>
                  <a:lnTo>
                    <a:pt x="40838" y="42449"/>
                  </a:lnTo>
                  <a:lnTo>
                    <a:pt x="41911" y="42449"/>
                  </a:lnTo>
                  <a:lnTo>
                    <a:pt x="41911" y="42449"/>
                  </a:lnTo>
                  <a:lnTo>
                    <a:pt x="44411" y="42707"/>
                  </a:lnTo>
                  <a:lnTo>
                    <a:pt x="45485" y="43234"/>
                  </a:lnTo>
                  <a:lnTo>
                    <a:pt x="46205" y="43492"/>
                  </a:lnTo>
                  <a:lnTo>
                    <a:pt x="46205" y="43492"/>
                  </a:lnTo>
                  <a:lnTo>
                    <a:pt x="46926" y="43761"/>
                  </a:lnTo>
                  <a:lnTo>
                    <a:pt x="47647" y="44019"/>
                  </a:lnTo>
                  <a:lnTo>
                    <a:pt x="48352" y="43761"/>
                  </a:lnTo>
                  <a:lnTo>
                    <a:pt x="49073" y="43492"/>
                  </a:lnTo>
                  <a:lnTo>
                    <a:pt x="49073" y="43492"/>
                  </a:lnTo>
                  <a:lnTo>
                    <a:pt x="49794" y="43234"/>
                  </a:lnTo>
                  <a:lnTo>
                    <a:pt x="50867" y="42707"/>
                  </a:lnTo>
                  <a:lnTo>
                    <a:pt x="53014" y="42449"/>
                  </a:lnTo>
                  <a:lnTo>
                    <a:pt x="53014" y="42449"/>
                  </a:lnTo>
                  <a:lnTo>
                    <a:pt x="55514" y="42707"/>
                  </a:lnTo>
                  <a:lnTo>
                    <a:pt x="56588" y="43234"/>
                  </a:lnTo>
                  <a:lnTo>
                    <a:pt x="57308" y="43492"/>
                  </a:lnTo>
                  <a:lnTo>
                    <a:pt x="57308" y="43492"/>
                  </a:lnTo>
                  <a:lnTo>
                    <a:pt x="58382" y="44019"/>
                  </a:lnTo>
                  <a:lnTo>
                    <a:pt x="59823" y="44277"/>
                  </a:lnTo>
                  <a:lnTo>
                    <a:pt x="61970" y="44546"/>
                  </a:lnTo>
                  <a:lnTo>
                    <a:pt x="64470" y="44546"/>
                  </a:lnTo>
                  <a:lnTo>
                    <a:pt x="64470" y="44546"/>
                  </a:lnTo>
                  <a:lnTo>
                    <a:pt x="66617" y="44546"/>
                  </a:lnTo>
                  <a:lnTo>
                    <a:pt x="68779" y="44277"/>
                  </a:lnTo>
                  <a:lnTo>
                    <a:pt x="70205" y="44019"/>
                  </a:lnTo>
                  <a:lnTo>
                    <a:pt x="71279" y="43492"/>
                  </a:lnTo>
                  <a:lnTo>
                    <a:pt x="71279" y="43492"/>
                  </a:lnTo>
                  <a:lnTo>
                    <a:pt x="72000" y="42976"/>
                  </a:lnTo>
                  <a:lnTo>
                    <a:pt x="72352" y="42180"/>
                  </a:lnTo>
                  <a:lnTo>
                    <a:pt x="72705" y="40351"/>
                  </a:lnTo>
                  <a:lnTo>
                    <a:pt x="72705" y="40351"/>
                  </a:lnTo>
                  <a:lnTo>
                    <a:pt x="72705" y="40093"/>
                  </a:lnTo>
                  <a:lnTo>
                    <a:pt x="72352" y="39566"/>
                  </a:lnTo>
                  <a:lnTo>
                    <a:pt x="70926" y="39038"/>
                  </a:lnTo>
                  <a:lnTo>
                    <a:pt x="69132" y="38522"/>
                  </a:lnTo>
                  <a:lnTo>
                    <a:pt x="66985" y="38522"/>
                  </a:lnTo>
                  <a:lnTo>
                    <a:pt x="66985" y="38522"/>
                  </a:lnTo>
                  <a:lnTo>
                    <a:pt x="64838" y="38253"/>
                  </a:lnTo>
                  <a:lnTo>
                    <a:pt x="62323" y="37726"/>
                  </a:lnTo>
                  <a:lnTo>
                    <a:pt x="60176" y="37210"/>
                  </a:lnTo>
                  <a:lnTo>
                    <a:pt x="58750" y="36424"/>
                  </a:lnTo>
                  <a:lnTo>
                    <a:pt x="58750" y="36424"/>
                  </a:lnTo>
                  <a:lnTo>
                    <a:pt x="57308" y="35639"/>
                  </a:lnTo>
                  <a:lnTo>
                    <a:pt x="55882" y="34854"/>
                  </a:lnTo>
                  <a:lnTo>
                    <a:pt x="54441" y="34585"/>
                  </a:lnTo>
                  <a:lnTo>
                    <a:pt x="53014" y="34327"/>
                  </a:lnTo>
                  <a:lnTo>
                    <a:pt x="53014" y="34327"/>
                  </a:lnTo>
                  <a:lnTo>
                    <a:pt x="51941" y="34058"/>
                  </a:lnTo>
                  <a:lnTo>
                    <a:pt x="50500" y="33800"/>
                  </a:lnTo>
                  <a:lnTo>
                    <a:pt x="49073" y="33014"/>
                  </a:lnTo>
                  <a:lnTo>
                    <a:pt x="47647" y="32229"/>
                  </a:lnTo>
                  <a:lnTo>
                    <a:pt x="47647" y="32229"/>
                  </a:lnTo>
                  <a:lnTo>
                    <a:pt x="46573" y="31444"/>
                  </a:lnTo>
                  <a:lnTo>
                    <a:pt x="45132" y="31186"/>
                  </a:lnTo>
                  <a:lnTo>
                    <a:pt x="44058" y="30917"/>
                  </a:lnTo>
                  <a:lnTo>
                    <a:pt x="43338" y="31186"/>
                  </a:lnTo>
                  <a:lnTo>
                    <a:pt x="43338" y="31186"/>
                  </a:lnTo>
                  <a:lnTo>
                    <a:pt x="42632" y="31444"/>
                  </a:lnTo>
                  <a:lnTo>
                    <a:pt x="41558" y="31444"/>
                  </a:lnTo>
                  <a:lnTo>
                    <a:pt x="40470" y="30917"/>
                  </a:lnTo>
                  <a:lnTo>
                    <a:pt x="39044" y="30131"/>
                  </a:lnTo>
                  <a:lnTo>
                    <a:pt x="39044" y="30131"/>
                  </a:lnTo>
                  <a:lnTo>
                    <a:pt x="37970" y="29604"/>
                  </a:lnTo>
                  <a:lnTo>
                    <a:pt x="36897" y="29088"/>
                  </a:lnTo>
                  <a:lnTo>
                    <a:pt x="35823" y="29088"/>
                  </a:lnTo>
                  <a:lnTo>
                    <a:pt x="35102" y="29088"/>
                  </a:lnTo>
                  <a:lnTo>
                    <a:pt x="35102" y="29088"/>
                  </a:lnTo>
                  <a:lnTo>
                    <a:pt x="34382" y="29604"/>
                  </a:lnTo>
                  <a:lnTo>
                    <a:pt x="33308" y="29873"/>
                  </a:lnTo>
                  <a:lnTo>
                    <a:pt x="30808" y="30131"/>
                  </a:lnTo>
                  <a:lnTo>
                    <a:pt x="30808" y="30131"/>
                  </a:lnTo>
                  <a:lnTo>
                    <a:pt x="29367" y="30658"/>
                  </a:lnTo>
                  <a:lnTo>
                    <a:pt x="27220" y="31444"/>
                  </a:lnTo>
                  <a:lnTo>
                    <a:pt x="24720" y="32756"/>
                  </a:lnTo>
                  <a:lnTo>
                    <a:pt x="22573" y="34327"/>
                  </a:lnTo>
                  <a:lnTo>
                    <a:pt x="22573" y="34327"/>
                  </a:lnTo>
                  <a:lnTo>
                    <a:pt x="20058" y="35897"/>
                  </a:lnTo>
                  <a:lnTo>
                    <a:pt x="17558" y="37210"/>
                  </a:lnTo>
                  <a:lnTo>
                    <a:pt x="15764" y="37995"/>
                  </a:lnTo>
                  <a:lnTo>
                    <a:pt x="13970" y="38522"/>
                  </a:lnTo>
                  <a:lnTo>
                    <a:pt x="13970" y="38522"/>
                  </a:lnTo>
                  <a:lnTo>
                    <a:pt x="11823" y="37995"/>
                  </a:lnTo>
                  <a:lnTo>
                    <a:pt x="10750" y="37726"/>
                  </a:lnTo>
                  <a:lnTo>
                    <a:pt x="10029" y="37468"/>
                  </a:lnTo>
                  <a:lnTo>
                    <a:pt x="10029" y="37468"/>
                  </a:lnTo>
                  <a:lnTo>
                    <a:pt x="9323" y="36941"/>
                  </a:lnTo>
                  <a:lnTo>
                    <a:pt x="8955" y="36155"/>
                  </a:lnTo>
                  <a:lnTo>
                    <a:pt x="8602" y="34327"/>
                  </a:lnTo>
                  <a:lnTo>
                    <a:pt x="8602" y="34327"/>
                  </a:lnTo>
                  <a:lnTo>
                    <a:pt x="8955" y="32487"/>
                  </a:lnTo>
                  <a:lnTo>
                    <a:pt x="9323" y="31702"/>
                  </a:lnTo>
                  <a:lnTo>
                    <a:pt x="10029" y="31186"/>
                  </a:lnTo>
                  <a:lnTo>
                    <a:pt x="10029" y="31186"/>
                  </a:lnTo>
                  <a:lnTo>
                    <a:pt x="10750" y="30917"/>
                  </a:lnTo>
                  <a:lnTo>
                    <a:pt x="12544" y="30658"/>
                  </a:lnTo>
                  <a:lnTo>
                    <a:pt x="14691" y="30400"/>
                  </a:lnTo>
                  <a:lnTo>
                    <a:pt x="16838" y="30131"/>
                  </a:lnTo>
                  <a:lnTo>
                    <a:pt x="16838" y="30131"/>
                  </a:lnTo>
                  <a:lnTo>
                    <a:pt x="18985" y="30131"/>
                  </a:lnTo>
                  <a:lnTo>
                    <a:pt x="20779" y="29604"/>
                  </a:lnTo>
                  <a:lnTo>
                    <a:pt x="21852" y="29088"/>
                  </a:lnTo>
                  <a:lnTo>
                    <a:pt x="22205" y="28561"/>
                  </a:lnTo>
                  <a:lnTo>
                    <a:pt x="22573" y="28303"/>
                  </a:lnTo>
                  <a:lnTo>
                    <a:pt x="22573" y="28303"/>
                  </a:lnTo>
                  <a:lnTo>
                    <a:pt x="21852" y="26463"/>
                  </a:lnTo>
                  <a:lnTo>
                    <a:pt x="21500" y="25678"/>
                  </a:lnTo>
                  <a:lnTo>
                    <a:pt x="21132" y="25151"/>
                  </a:lnTo>
                  <a:lnTo>
                    <a:pt x="21132" y="25151"/>
                  </a:lnTo>
                  <a:lnTo>
                    <a:pt x="20426" y="24634"/>
                  </a:lnTo>
                  <a:lnTo>
                    <a:pt x="20426" y="24107"/>
                  </a:lnTo>
                  <a:lnTo>
                    <a:pt x="20426" y="23580"/>
                  </a:lnTo>
                  <a:lnTo>
                    <a:pt x="21132" y="23064"/>
                  </a:lnTo>
                  <a:lnTo>
                    <a:pt x="21132" y="23064"/>
                  </a:lnTo>
                  <a:lnTo>
                    <a:pt x="21852" y="22795"/>
                  </a:lnTo>
                  <a:lnTo>
                    <a:pt x="22926" y="22268"/>
                  </a:lnTo>
                  <a:lnTo>
                    <a:pt x="25073" y="22009"/>
                  </a:lnTo>
                  <a:lnTo>
                    <a:pt x="25073" y="22009"/>
                  </a:lnTo>
                  <a:lnTo>
                    <a:pt x="26514" y="22009"/>
                  </a:lnTo>
                  <a:lnTo>
                    <a:pt x="27941" y="21482"/>
                  </a:lnTo>
                  <a:lnTo>
                    <a:pt x="29367" y="20697"/>
                  </a:lnTo>
                  <a:lnTo>
                    <a:pt x="30808" y="19912"/>
                  </a:lnTo>
                  <a:lnTo>
                    <a:pt x="30808" y="19912"/>
                  </a:lnTo>
                  <a:lnTo>
                    <a:pt x="31882" y="19126"/>
                  </a:lnTo>
                  <a:lnTo>
                    <a:pt x="32955" y="18083"/>
                  </a:lnTo>
                  <a:lnTo>
                    <a:pt x="33308" y="16770"/>
                  </a:lnTo>
                  <a:lnTo>
                    <a:pt x="33676" y="15985"/>
                  </a:lnTo>
                  <a:lnTo>
                    <a:pt x="33676" y="15985"/>
                  </a:lnTo>
                  <a:lnTo>
                    <a:pt x="33308" y="14146"/>
                  </a:lnTo>
                  <a:lnTo>
                    <a:pt x="32602" y="13360"/>
                  </a:lnTo>
                  <a:lnTo>
                    <a:pt x="32235" y="12844"/>
                  </a:lnTo>
                  <a:lnTo>
                    <a:pt x="32235" y="12844"/>
                  </a:lnTo>
                  <a:lnTo>
                    <a:pt x="32235" y="12575"/>
                  </a:lnTo>
                  <a:lnTo>
                    <a:pt x="32235" y="12059"/>
                  </a:lnTo>
                  <a:lnTo>
                    <a:pt x="33308" y="10746"/>
                  </a:lnTo>
                  <a:lnTo>
                    <a:pt x="35102" y="8907"/>
                  </a:lnTo>
                  <a:lnTo>
                    <a:pt x="37970" y="6820"/>
                  </a:lnTo>
                  <a:lnTo>
                    <a:pt x="37970" y="6820"/>
                  </a:lnTo>
                  <a:lnTo>
                    <a:pt x="39397" y="5766"/>
                  </a:lnTo>
                  <a:lnTo>
                    <a:pt x="41558" y="4722"/>
                  </a:lnTo>
                  <a:lnTo>
                    <a:pt x="43705" y="3937"/>
                  </a:lnTo>
                  <a:lnTo>
                    <a:pt x="46205" y="3151"/>
                  </a:lnTo>
                  <a:lnTo>
                    <a:pt x="51220" y="2097"/>
                  </a:lnTo>
                  <a:lnTo>
                    <a:pt x="53735" y="1839"/>
                  </a:lnTo>
                  <a:lnTo>
                    <a:pt x="55882" y="1570"/>
                  </a:lnTo>
                  <a:lnTo>
                    <a:pt x="55882" y="1570"/>
                  </a:lnTo>
                  <a:lnTo>
                    <a:pt x="60529" y="1839"/>
                  </a:lnTo>
                  <a:lnTo>
                    <a:pt x="64117" y="1839"/>
                  </a:lnTo>
                  <a:lnTo>
                    <a:pt x="66985" y="2366"/>
                  </a:lnTo>
                  <a:lnTo>
                    <a:pt x="68411" y="2624"/>
                  </a:lnTo>
                  <a:lnTo>
                    <a:pt x="68411" y="2624"/>
                  </a:lnTo>
                  <a:lnTo>
                    <a:pt x="69132" y="2883"/>
                  </a:lnTo>
                  <a:lnTo>
                    <a:pt x="69852" y="3151"/>
                  </a:lnTo>
                  <a:lnTo>
                    <a:pt x="70558" y="2883"/>
                  </a:lnTo>
                  <a:lnTo>
                    <a:pt x="71279" y="2624"/>
                  </a:lnTo>
                  <a:lnTo>
                    <a:pt x="71279" y="2624"/>
                  </a:lnTo>
                  <a:lnTo>
                    <a:pt x="73794" y="2097"/>
                  </a:lnTo>
                  <a:lnTo>
                    <a:pt x="79514" y="1312"/>
                  </a:lnTo>
                  <a:lnTo>
                    <a:pt x="85602" y="268"/>
                  </a:lnTo>
                  <a:lnTo>
                    <a:pt x="90264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indent="-88900">
                <a:buClr>
                  <a:srgbClr val="000000"/>
                </a:buClr>
                <a:buSzPct val="100000"/>
                <a:buFont typeface="Arial"/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Shape 168" descr="Death_to_stock_photography_Vibrant-(9-of-10)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0452" y="-15575"/>
            <a:ext cx="1037700" cy="103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 descr="Death_to_stock_communicate_hands_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41323" y="1991825"/>
            <a:ext cx="1159828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 descr="Death_to_stock_photography_Vibrant-(10-of-10)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0425" y="3081825"/>
            <a:ext cx="2070675" cy="207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 descr="Death_to_stock_communicate_hands_5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43750" y="2225"/>
            <a:ext cx="20574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 descr="Death_to_stock_communicate_hands_9-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71493" y="1017182"/>
            <a:ext cx="2070675" cy="207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/>
          <p:nvPr/>
        </p:nvSpPr>
        <p:spPr>
          <a:xfrm>
            <a:off x="-72627" y="2048176"/>
            <a:ext cx="1037700" cy="1037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965073" y="4114876"/>
            <a:ext cx="1037700" cy="1037700"/>
          </a:xfrm>
          <a:prstGeom prst="rect">
            <a:avLst/>
          </a:prstGeom>
          <a:solidFill>
            <a:srgbClr val="CEDBE0">
              <a:alpha val="32549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pic>
        <p:nvPicPr>
          <p:cNvPr id="175" name="Shape 175" descr="DeathtoStock_Clementine10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56643" y="4111407"/>
            <a:ext cx="1037700" cy="103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 descr="Death_to_stock_communicate_hands_4.jp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142538" y="3085375"/>
            <a:ext cx="2070675" cy="207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 descr="DeathtoStock_Simplify3.jp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66600" y="-18106"/>
            <a:ext cx="1037700" cy="1037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 descr="Death_to_stock_communicate_hands_1.jp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082294" y="-18075"/>
            <a:ext cx="1037700" cy="103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 descr="Death_to_stock_communicate_hands_3.jp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018950" y="4105800"/>
            <a:ext cx="1037700" cy="10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/>
          <p:nvPr/>
        </p:nvSpPr>
        <p:spPr>
          <a:xfrm flipH="1">
            <a:off x="971550" y="-6120"/>
            <a:ext cx="1028700" cy="1028700"/>
          </a:xfrm>
          <a:prstGeom prst="rect">
            <a:avLst/>
          </a:prstGeom>
          <a:solidFill>
            <a:srgbClr val="B0D85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181" name="Shape 181"/>
          <p:cNvSpPr/>
          <p:nvPr/>
        </p:nvSpPr>
        <p:spPr>
          <a:xfrm flipH="1">
            <a:off x="2000250" y="4114889"/>
            <a:ext cx="1028700" cy="1028700"/>
          </a:xfrm>
          <a:prstGeom prst="rect">
            <a:avLst/>
          </a:prstGeom>
          <a:solidFill>
            <a:srgbClr val="EDC67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182" name="Shape 182"/>
          <p:cNvSpPr/>
          <p:nvPr/>
        </p:nvSpPr>
        <p:spPr>
          <a:xfrm flipH="1">
            <a:off x="3028950" y="0"/>
            <a:ext cx="1028700" cy="1028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183" name="Shape 183"/>
          <p:cNvSpPr/>
          <p:nvPr/>
        </p:nvSpPr>
        <p:spPr>
          <a:xfrm flipH="1">
            <a:off x="5086350" y="4114889"/>
            <a:ext cx="1028700" cy="1028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184" name="Shape 184"/>
          <p:cNvSpPr/>
          <p:nvPr/>
        </p:nvSpPr>
        <p:spPr>
          <a:xfrm flipH="1">
            <a:off x="6115050" y="4114889"/>
            <a:ext cx="1028700" cy="1028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185" name="Shape 185"/>
          <p:cNvSpPr/>
          <p:nvPr/>
        </p:nvSpPr>
        <p:spPr>
          <a:xfrm flipH="1">
            <a:off x="6117975" y="-9556"/>
            <a:ext cx="1028700" cy="1028700"/>
          </a:xfrm>
          <a:prstGeom prst="rect">
            <a:avLst/>
          </a:prstGeom>
          <a:solidFill>
            <a:srgbClr val="37A9DD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186" name="Shape 186"/>
          <p:cNvSpPr/>
          <p:nvPr/>
        </p:nvSpPr>
        <p:spPr>
          <a:xfrm flipH="1">
            <a:off x="4057650" y="0"/>
            <a:ext cx="1028700" cy="1028700"/>
          </a:xfrm>
          <a:prstGeom prst="rect">
            <a:avLst/>
          </a:prstGeom>
          <a:solidFill>
            <a:srgbClr val="FAA99C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187" name="Shape 187"/>
          <p:cNvSpPr/>
          <p:nvPr/>
        </p:nvSpPr>
        <p:spPr>
          <a:xfrm>
            <a:off x="2000250" y="1019175"/>
            <a:ext cx="5143500" cy="309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188" name="Shape 188"/>
          <p:cNvSpPr txBox="1">
            <a:spLocks noGrp="1"/>
          </p:cNvSpPr>
          <p:nvPr>
            <p:ph type="ctrTitle"/>
          </p:nvPr>
        </p:nvSpPr>
        <p:spPr>
          <a:xfrm>
            <a:off x="2961550" y="1991825"/>
            <a:ext cx="3220800" cy="115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ct val="100000"/>
              <a:buFont typeface="Arvo"/>
              <a:buNone/>
              <a:defRPr sz="30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indent="0" algn="ctr">
              <a:spcBef>
                <a:spcPts val="0"/>
              </a:spcBef>
              <a:buClr>
                <a:srgbClr val="7198A9"/>
              </a:buClr>
              <a:buSzPct val="100000"/>
              <a:buFont typeface="Arvo"/>
              <a:buNone/>
              <a:defRPr sz="30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indent="0" algn="ctr">
              <a:spcBef>
                <a:spcPts val="0"/>
              </a:spcBef>
              <a:buClr>
                <a:srgbClr val="7198A9"/>
              </a:buClr>
              <a:buSzPct val="100000"/>
              <a:buFont typeface="Arvo"/>
              <a:buNone/>
              <a:defRPr sz="30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indent="0" algn="ctr">
              <a:spcBef>
                <a:spcPts val="0"/>
              </a:spcBef>
              <a:buClr>
                <a:srgbClr val="7198A9"/>
              </a:buClr>
              <a:buSzPct val="100000"/>
              <a:buFont typeface="Arvo"/>
              <a:buNone/>
              <a:defRPr sz="30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indent="0" algn="ctr">
              <a:spcBef>
                <a:spcPts val="0"/>
              </a:spcBef>
              <a:buClr>
                <a:srgbClr val="7198A9"/>
              </a:buClr>
              <a:buSzPct val="100000"/>
              <a:buFont typeface="Arvo"/>
              <a:buNone/>
              <a:defRPr sz="30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indent="0" algn="ctr">
              <a:spcBef>
                <a:spcPts val="0"/>
              </a:spcBef>
              <a:buClr>
                <a:srgbClr val="7198A9"/>
              </a:buClr>
              <a:buSzPct val="100000"/>
              <a:buFont typeface="Arvo"/>
              <a:buNone/>
              <a:defRPr sz="30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indent="0" algn="ctr">
              <a:spcBef>
                <a:spcPts val="0"/>
              </a:spcBef>
              <a:buClr>
                <a:srgbClr val="7198A9"/>
              </a:buClr>
              <a:buSzPct val="100000"/>
              <a:buFont typeface="Arvo"/>
              <a:buNone/>
              <a:defRPr sz="30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indent="0" algn="ctr">
              <a:spcBef>
                <a:spcPts val="0"/>
              </a:spcBef>
              <a:buClr>
                <a:srgbClr val="7198A9"/>
              </a:buClr>
              <a:buSzPct val="100000"/>
              <a:buFont typeface="Arvo"/>
              <a:buNone/>
              <a:defRPr sz="30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indent="0" algn="ctr">
              <a:spcBef>
                <a:spcPts val="0"/>
              </a:spcBef>
              <a:buClr>
                <a:srgbClr val="7198A9"/>
              </a:buClr>
              <a:buSzPct val="100000"/>
              <a:buFont typeface="Arvo"/>
              <a:buNone/>
              <a:defRPr sz="30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189" name="Shape 189"/>
          <p:cNvSpPr/>
          <p:nvPr/>
        </p:nvSpPr>
        <p:spPr>
          <a:xfrm flipH="1">
            <a:off x="7144834" y="2563116"/>
            <a:ext cx="518700" cy="518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190" name="Shape 190"/>
          <p:cNvSpPr/>
          <p:nvPr/>
        </p:nvSpPr>
        <p:spPr>
          <a:xfrm flipH="1">
            <a:off x="2507334" y="500441"/>
            <a:ext cx="518700" cy="518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191" name="Shape 191"/>
          <p:cNvSpPr/>
          <p:nvPr/>
        </p:nvSpPr>
        <p:spPr>
          <a:xfrm flipH="1">
            <a:off x="8172291" y="8"/>
            <a:ext cx="971700" cy="9714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192" name="Shape 192"/>
          <p:cNvSpPr/>
          <p:nvPr/>
        </p:nvSpPr>
        <p:spPr>
          <a:xfrm>
            <a:off x="4566118" y="-49"/>
            <a:ext cx="518700" cy="518700"/>
          </a:xfrm>
          <a:prstGeom prst="rect">
            <a:avLst/>
          </a:prstGeom>
          <a:solidFill>
            <a:srgbClr val="CEDBE0">
              <a:alpha val="32549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193" name="Shape 193"/>
          <p:cNvSpPr/>
          <p:nvPr/>
        </p:nvSpPr>
        <p:spPr>
          <a:xfrm flipH="1">
            <a:off x="453009" y="-59"/>
            <a:ext cx="518700" cy="518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7138685" y="3085376"/>
            <a:ext cx="1037700" cy="1037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195" name="Shape 195"/>
          <p:cNvSpPr/>
          <p:nvPr/>
        </p:nvSpPr>
        <p:spPr>
          <a:xfrm flipH="1">
            <a:off x="7143750" y="2057450"/>
            <a:ext cx="1037700" cy="1037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Shape 197" descr="Death_to_stock_photography_Vibrant-(9-of-10)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0452" y="-15575"/>
            <a:ext cx="1037700" cy="103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 descr="Death_to_stock_communicate_hands_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41323" y="1991825"/>
            <a:ext cx="1159828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 descr="Death_to_stock_photography_Vibrant-(10-of-10)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0425" y="3081825"/>
            <a:ext cx="2070675" cy="207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 descr="Death_to_stock_communicate_hands_5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43750" y="2225"/>
            <a:ext cx="20574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 descr="Death_to_stock_communicate_hands_9-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71493" y="1017182"/>
            <a:ext cx="2070675" cy="207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/>
          <p:nvPr/>
        </p:nvSpPr>
        <p:spPr>
          <a:xfrm>
            <a:off x="-72627" y="2048176"/>
            <a:ext cx="1037700" cy="1037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pic>
        <p:nvPicPr>
          <p:cNvPr id="203" name="Shape 203" descr="DeathtoStock_Clementine10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56643" y="4111407"/>
            <a:ext cx="1037700" cy="103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 descr="Death_to_stock_communicate_hands_4.jp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142538" y="3085375"/>
            <a:ext cx="2070675" cy="207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 descr="DeathtoStock_Simplify3.jp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66600" y="-18106"/>
            <a:ext cx="1037700" cy="1037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 descr="Death_to_stock_communicate_hands_1.jp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082294" y="-18075"/>
            <a:ext cx="1037700" cy="103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 descr="Death_to_stock_communicate_hands_3.jp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018950" y="4105800"/>
            <a:ext cx="1037700" cy="10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/>
          <p:nvPr/>
        </p:nvSpPr>
        <p:spPr>
          <a:xfrm flipH="1">
            <a:off x="971550" y="-6120"/>
            <a:ext cx="1028700" cy="1028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209" name="Shape 209"/>
          <p:cNvSpPr/>
          <p:nvPr/>
        </p:nvSpPr>
        <p:spPr>
          <a:xfrm flipH="1">
            <a:off x="2000250" y="4114889"/>
            <a:ext cx="1028700" cy="1028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210" name="Shape 210"/>
          <p:cNvSpPr/>
          <p:nvPr/>
        </p:nvSpPr>
        <p:spPr>
          <a:xfrm flipH="1">
            <a:off x="3028950" y="0"/>
            <a:ext cx="1028700" cy="1028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211" name="Shape 211"/>
          <p:cNvSpPr/>
          <p:nvPr/>
        </p:nvSpPr>
        <p:spPr>
          <a:xfrm flipH="1">
            <a:off x="5086350" y="4114889"/>
            <a:ext cx="1028700" cy="1028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212" name="Shape 212"/>
          <p:cNvSpPr/>
          <p:nvPr/>
        </p:nvSpPr>
        <p:spPr>
          <a:xfrm flipH="1">
            <a:off x="6115050" y="4114889"/>
            <a:ext cx="1028700" cy="1028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213" name="Shape 213"/>
          <p:cNvSpPr/>
          <p:nvPr/>
        </p:nvSpPr>
        <p:spPr>
          <a:xfrm flipH="1">
            <a:off x="6117975" y="-9556"/>
            <a:ext cx="1028700" cy="1028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214" name="Shape 214"/>
          <p:cNvSpPr/>
          <p:nvPr/>
        </p:nvSpPr>
        <p:spPr>
          <a:xfrm flipH="1">
            <a:off x="4057650" y="0"/>
            <a:ext cx="1028700" cy="1028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215" name="Shape 215"/>
          <p:cNvSpPr/>
          <p:nvPr/>
        </p:nvSpPr>
        <p:spPr>
          <a:xfrm flipH="1">
            <a:off x="2507334" y="500441"/>
            <a:ext cx="518700" cy="518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4566118" y="-49"/>
            <a:ext cx="518700" cy="518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217" name="Shape 217"/>
          <p:cNvSpPr/>
          <p:nvPr/>
        </p:nvSpPr>
        <p:spPr>
          <a:xfrm flipH="1">
            <a:off x="453009" y="-59"/>
            <a:ext cx="518700" cy="518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218" name="Shape 218"/>
          <p:cNvSpPr/>
          <p:nvPr/>
        </p:nvSpPr>
        <p:spPr>
          <a:xfrm>
            <a:off x="965075" y="1019175"/>
            <a:ext cx="7207200" cy="309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219" name="Shape 219"/>
          <p:cNvSpPr txBox="1">
            <a:spLocks noGrp="1"/>
          </p:cNvSpPr>
          <p:nvPr>
            <p:ph type="ctrTitle"/>
          </p:nvPr>
        </p:nvSpPr>
        <p:spPr>
          <a:xfrm>
            <a:off x="2014575" y="1583350"/>
            <a:ext cx="5114700" cy="115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ct val="100000"/>
              <a:buFont typeface="Arvo"/>
              <a:buNone/>
              <a:defRPr sz="1800" b="0" i="0" u="none" strike="noStrike" cap="none">
                <a:solidFill>
                  <a:srgbClr val="4D778A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indent="0" algn="ctr" rtl="0">
              <a:spcBef>
                <a:spcPts val="0"/>
              </a:spcBef>
              <a:buClr>
                <a:srgbClr val="4D778A"/>
              </a:buClr>
              <a:buSzPct val="100000"/>
              <a:buFont typeface="Arvo"/>
              <a:buNone/>
              <a:defRPr sz="1800">
                <a:solidFill>
                  <a:srgbClr val="4D778A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indent="0" algn="ctr" rtl="0">
              <a:spcBef>
                <a:spcPts val="0"/>
              </a:spcBef>
              <a:buClr>
                <a:srgbClr val="4D778A"/>
              </a:buClr>
              <a:buSzPct val="100000"/>
              <a:buFont typeface="Arvo"/>
              <a:buNone/>
              <a:defRPr sz="1800">
                <a:solidFill>
                  <a:srgbClr val="4D778A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indent="0" algn="ctr" rtl="0">
              <a:spcBef>
                <a:spcPts val="0"/>
              </a:spcBef>
              <a:buClr>
                <a:srgbClr val="4D778A"/>
              </a:buClr>
              <a:buSzPct val="100000"/>
              <a:buFont typeface="Arvo"/>
              <a:buNone/>
              <a:defRPr sz="1800">
                <a:solidFill>
                  <a:srgbClr val="4D778A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indent="0" algn="ctr" rtl="0">
              <a:spcBef>
                <a:spcPts val="0"/>
              </a:spcBef>
              <a:buClr>
                <a:srgbClr val="4D778A"/>
              </a:buClr>
              <a:buSzPct val="100000"/>
              <a:buFont typeface="Arvo"/>
              <a:buNone/>
              <a:defRPr sz="1800">
                <a:solidFill>
                  <a:srgbClr val="4D778A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indent="0" algn="ctr" rtl="0">
              <a:spcBef>
                <a:spcPts val="0"/>
              </a:spcBef>
              <a:buClr>
                <a:srgbClr val="4D778A"/>
              </a:buClr>
              <a:buSzPct val="100000"/>
              <a:buFont typeface="Arvo"/>
              <a:buNone/>
              <a:defRPr sz="1800">
                <a:solidFill>
                  <a:srgbClr val="4D778A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indent="0" algn="ctr" rtl="0">
              <a:spcBef>
                <a:spcPts val="0"/>
              </a:spcBef>
              <a:buClr>
                <a:srgbClr val="4D778A"/>
              </a:buClr>
              <a:buSzPct val="100000"/>
              <a:buFont typeface="Arvo"/>
              <a:buNone/>
              <a:defRPr sz="1800">
                <a:solidFill>
                  <a:srgbClr val="4D778A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indent="0" algn="ctr" rtl="0">
              <a:spcBef>
                <a:spcPts val="0"/>
              </a:spcBef>
              <a:buClr>
                <a:srgbClr val="4D778A"/>
              </a:buClr>
              <a:buSzPct val="100000"/>
              <a:buFont typeface="Arvo"/>
              <a:buNone/>
              <a:defRPr sz="1800">
                <a:solidFill>
                  <a:srgbClr val="4D778A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indent="0" algn="ctr" rtl="0">
              <a:spcBef>
                <a:spcPts val="0"/>
              </a:spcBef>
              <a:buClr>
                <a:srgbClr val="4D778A"/>
              </a:buClr>
              <a:buSzPct val="100000"/>
              <a:buFont typeface="Arvo"/>
              <a:buNone/>
              <a:defRPr sz="1800">
                <a:solidFill>
                  <a:srgbClr val="4D778A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220" name="Shape 220"/>
          <p:cNvSpPr txBox="1">
            <a:spLocks noGrp="1"/>
          </p:cNvSpPr>
          <p:nvPr>
            <p:ph type="subTitle" idx="1"/>
          </p:nvPr>
        </p:nvSpPr>
        <p:spPr>
          <a:xfrm>
            <a:off x="2014575" y="2611454"/>
            <a:ext cx="5114700" cy="78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7198A9"/>
                </a:solidFill>
                <a:latin typeface="Muli"/>
                <a:ea typeface="Muli"/>
                <a:cs typeface="Muli"/>
                <a:sym typeface="Muli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7198A9"/>
                </a:solidFill>
                <a:latin typeface="Muli"/>
                <a:ea typeface="Muli"/>
                <a:cs typeface="Muli"/>
                <a:sym typeface="Muli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7198A9"/>
                </a:solidFill>
                <a:latin typeface="Muli"/>
                <a:ea typeface="Muli"/>
                <a:cs typeface="Muli"/>
                <a:sym typeface="Muli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7198A9"/>
                </a:solidFill>
                <a:latin typeface="Muli"/>
                <a:ea typeface="Muli"/>
                <a:cs typeface="Muli"/>
                <a:sym typeface="Muli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7198A9"/>
                </a:solidFill>
                <a:latin typeface="Muli"/>
                <a:ea typeface="Muli"/>
                <a:cs typeface="Muli"/>
                <a:sym typeface="Muli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7198A9"/>
                </a:solidFill>
                <a:latin typeface="Muli"/>
                <a:ea typeface="Muli"/>
                <a:cs typeface="Muli"/>
                <a:sym typeface="Muli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7198A9"/>
                </a:solidFill>
                <a:latin typeface="Muli"/>
                <a:ea typeface="Muli"/>
                <a:cs typeface="Muli"/>
                <a:sym typeface="Muli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7198A9"/>
                </a:solidFill>
                <a:latin typeface="Muli"/>
                <a:ea typeface="Muli"/>
                <a:cs typeface="Muli"/>
                <a:sym typeface="Muli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7198A9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5072818" y="4615401"/>
            <a:ext cx="518700" cy="518700"/>
          </a:xfrm>
          <a:prstGeom prst="rect">
            <a:avLst/>
          </a:prstGeom>
          <a:solidFill>
            <a:srgbClr val="CEDBE0">
              <a:alpha val="32549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Shape 223" descr="Death_to_stock_communicate_hands_1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550" y="995050"/>
            <a:ext cx="1037700" cy="103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 descr="DeathtoStock_Simplify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550" y="3065725"/>
            <a:ext cx="2077775" cy="207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/>
          <p:nvPr/>
        </p:nvSpPr>
        <p:spPr>
          <a:xfrm>
            <a:off x="8107795" y="3110112"/>
            <a:ext cx="1037700" cy="1037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pic>
        <p:nvPicPr>
          <p:cNvPr id="226" name="Shape 226" descr="DeathtoStock_Wired3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70025" y="1037700"/>
            <a:ext cx="2084475" cy="208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2901375" y="2161800"/>
            <a:ext cx="3341400" cy="819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10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Arvo"/>
              <a:buChar char="■"/>
              <a:defRPr sz="1600" b="0" i="1" u="none" strike="noStrike" cap="none">
                <a:solidFill>
                  <a:srgbClr val="4D778A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10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Arvo"/>
              <a:buChar char="□"/>
              <a:defRPr sz="1600" b="0" i="1" u="none" strike="noStrike" cap="none">
                <a:solidFill>
                  <a:srgbClr val="4D778A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10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Arvo"/>
              <a:buChar char="▫"/>
              <a:defRPr sz="1600" b="0" i="1" u="none" strike="noStrike" cap="none">
                <a:solidFill>
                  <a:srgbClr val="4D778A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10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Arvo"/>
              <a:buChar char="▫"/>
              <a:defRPr sz="1600" b="0" i="1" u="none" strike="noStrike" cap="none">
                <a:solidFill>
                  <a:srgbClr val="4D778A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10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ct val="100000"/>
              <a:buFont typeface="Arvo"/>
              <a:buChar char="○"/>
              <a:defRPr sz="1600" b="0" i="1" u="none" strike="noStrike" cap="none">
                <a:solidFill>
                  <a:srgbClr val="4D778A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10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ct val="100000"/>
              <a:buFont typeface="Arvo"/>
              <a:buChar char="■"/>
              <a:defRPr sz="1600" b="0" i="1" u="none" strike="noStrike" cap="none">
                <a:solidFill>
                  <a:srgbClr val="4D778A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10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ct val="100000"/>
              <a:buFont typeface="Arvo"/>
              <a:buChar char="●"/>
              <a:defRPr sz="1600" b="0" i="1" u="none" strike="noStrike" cap="none">
                <a:solidFill>
                  <a:srgbClr val="4D778A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10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ct val="100000"/>
              <a:buFont typeface="Arvo"/>
              <a:buChar char="○"/>
              <a:defRPr sz="1600" b="0" i="1" u="none" strike="noStrike" cap="none">
                <a:solidFill>
                  <a:srgbClr val="4D778A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10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ct val="100000"/>
              <a:buFont typeface="Arvo"/>
              <a:buChar char="■"/>
              <a:defRPr sz="1600" b="0" i="1" u="none" strike="noStrike" cap="none">
                <a:solidFill>
                  <a:srgbClr val="4D778A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7070023" y="1037701"/>
            <a:ext cx="1037700" cy="1037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229" name="Shape 229"/>
          <p:cNvSpPr/>
          <p:nvPr/>
        </p:nvSpPr>
        <p:spPr>
          <a:xfrm>
            <a:off x="7070023" y="42"/>
            <a:ext cx="1037700" cy="1037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230" name="Shape 230"/>
          <p:cNvSpPr/>
          <p:nvPr/>
        </p:nvSpPr>
        <p:spPr>
          <a:xfrm>
            <a:off x="6551323" y="-9"/>
            <a:ext cx="518700" cy="518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231" name="Shape 231"/>
          <p:cNvSpPr/>
          <p:nvPr/>
        </p:nvSpPr>
        <p:spPr>
          <a:xfrm>
            <a:off x="8107728" y="3122166"/>
            <a:ext cx="518700" cy="518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232" name="Shape 232"/>
          <p:cNvSpPr/>
          <p:nvPr/>
        </p:nvSpPr>
        <p:spPr>
          <a:xfrm flipH="1">
            <a:off x="1032727" y="995055"/>
            <a:ext cx="1037700" cy="1037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233" name="Shape 233"/>
          <p:cNvSpPr/>
          <p:nvPr/>
        </p:nvSpPr>
        <p:spPr>
          <a:xfrm flipH="1">
            <a:off x="-3494" y="2032762"/>
            <a:ext cx="1037700" cy="1037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234" name="Shape 234"/>
          <p:cNvSpPr/>
          <p:nvPr/>
        </p:nvSpPr>
        <p:spPr>
          <a:xfrm flipH="1">
            <a:off x="1032727" y="3065726"/>
            <a:ext cx="1037700" cy="1037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235" name="Shape 235"/>
          <p:cNvSpPr/>
          <p:nvPr/>
        </p:nvSpPr>
        <p:spPr>
          <a:xfrm flipH="1">
            <a:off x="2070428" y="4624791"/>
            <a:ext cx="518700" cy="518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236" name="Shape 236"/>
          <p:cNvSpPr/>
          <p:nvPr/>
        </p:nvSpPr>
        <p:spPr>
          <a:xfrm flipH="1">
            <a:off x="1551734" y="1514041"/>
            <a:ext cx="518700" cy="518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pic>
        <p:nvPicPr>
          <p:cNvPr id="237" name="Shape 237" descr="Death_to_stock_communicate_hands_2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07734" y="-5"/>
            <a:ext cx="1037815" cy="10378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8" name="Shape 238"/>
          <p:cNvGrpSpPr/>
          <p:nvPr/>
        </p:nvGrpSpPr>
        <p:grpSpPr>
          <a:xfrm>
            <a:off x="1310132" y="3331424"/>
            <a:ext cx="482890" cy="506303"/>
            <a:chOff x="5961125" y="1623900"/>
            <a:chExt cx="427450" cy="448175"/>
          </a:xfrm>
        </p:grpSpPr>
        <p:sp>
          <p:nvSpPr>
            <p:cNvPr id="239" name="Shape 239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94021" y="10665"/>
                  </a:moveTo>
                  <a:lnTo>
                    <a:pt x="94021" y="10665"/>
                  </a:lnTo>
                  <a:lnTo>
                    <a:pt x="90336" y="8150"/>
                  </a:lnTo>
                  <a:lnTo>
                    <a:pt x="86460" y="6208"/>
                  </a:lnTo>
                  <a:lnTo>
                    <a:pt x="82385" y="4274"/>
                  </a:lnTo>
                  <a:lnTo>
                    <a:pt x="78126" y="2722"/>
                  </a:lnTo>
                  <a:lnTo>
                    <a:pt x="73860" y="1559"/>
                  </a:lnTo>
                  <a:lnTo>
                    <a:pt x="69403" y="779"/>
                  </a:lnTo>
                  <a:lnTo>
                    <a:pt x="64747" y="198"/>
                  </a:lnTo>
                  <a:lnTo>
                    <a:pt x="60099" y="7"/>
                  </a:lnTo>
                  <a:lnTo>
                    <a:pt x="60099" y="7"/>
                  </a:lnTo>
                  <a:lnTo>
                    <a:pt x="56995" y="7"/>
                  </a:lnTo>
                  <a:lnTo>
                    <a:pt x="53891" y="397"/>
                  </a:lnTo>
                  <a:lnTo>
                    <a:pt x="50986" y="779"/>
                  </a:lnTo>
                  <a:lnTo>
                    <a:pt x="48081" y="1169"/>
                  </a:lnTo>
                  <a:lnTo>
                    <a:pt x="45168" y="1942"/>
                  </a:lnTo>
                  <a:lnTo>
                    <a:pt x="42263" y="2722"/>
                  </a:lnTo>
                  <a:lnTo>
                    <a:pt x="39548" y="3693"/>
                  </a:lnTo>
                  <a:lnTo>
                    <a:pt x="36834" y="4656"/>
                  </a:lnTo>
                  <a:lnTo>
                    <a:pt x="34120" y="5818"/>
                  </a:lnTo>
                  <a:lnTo>
                    <a:pt x="31597" y="7179"/>
                  </a:lnTo>
                  <a:lnTo>
                    <a:pt x="29082" y="8731"/>
                  </a:lnTo>
                  <a:lnTo>
                    <a:pt x="26559" y="10283"/>
                  </a:lnTo>
                  <a:lnTo>
                    <a:pt x="24235" y="11827"/>
                  </a:lnTo>
                  <a:lnTo>
                    <a:pt x="21911" y="13769"/>
                  </a:lnTo>
                  <a:lnTo>
                    <a:pt x="19778" y="15512"/>
                  </a:lnTo>
                  <a:lnTo>
                    <a:pt x="17645" y="17645"/>
                  </a:lnTo>
                  <a:lnTo>
                    <a:pt x="15703" y="19587"/>
                  </a:lnTo>
                  <a:lnTo>
                    <a:pt x="13769" y="21911"/>
                  </a:lnTo>
                  <a:lnTo>
                    <a:pt x="12018" y="24044"/>
                  </a:lnTo>
                  <a:lnTo>
                    <a:pt x="10275" y="26368"/>
                  </a:lnTo>
                  <a:lnTo>
                    <a:pt x="8723" y="28891"/>
                  </a:lnTo>
                  <a:lnTo>
                    <a:pt x="7370" y="31406"/>
                  </a:lnTo>
                  <a:lnTo>
                    <a:pt x="6009" y="33929"/>
                  </a:lnTo>
                  <a:lnTo>
                    <a:pt x="4847" y="36643"/>
                  </a:lnTo>
                  <a:lnTo>
                    <a:pt x="3685" y="39357"/>
                  </a:lnTo>
                  <a:lnTo>
                    <a:pt x="2714" y="42072"/>
                  </a:lnTo>
                  <a:lnTo>
                    <a:pt x="1942" y="44977"/>
                  </a:lnTo>
                  <a:lnTo>
                    <a:pt x="1361" y="47882"/>
                  </a:lnTo>
                  <a:lnTo>
                    <a:pt x="779" y="50795"/>
                  </a:lnTo>
                  <a:lnTo>
                    <a:pt x="389" y="53891"/>
                  </a:lnTo>
                  <a:lnTo>
                    <a:pt x="198" y="56804"/>
                  </a:lnTo>
                  <a:lnTo>
                    <a:pt x="0" y="59900"/>
                  </a:lnTo>
                  <a:lnTo>
                    <a:pt x="0" y="59900"/>
                  </a:lnTo>
                  <a:lnTo>
                    <a:pt x="198" y="63004"/>
                  </a:lnTo>
                  <a:lnTo>
                    <a:pt x="389" y="66108"/>
                  </a:lnTo>
                  <a:lnTo>
                    <a:pt x="779" y="69013"/>
                  </a:lnTo>
                  <a:lnTo>
                    <a:pt x="1361" y="72117"/>
                  </a:lnTo>
                  <a:lnTo>
                    <a:pt x="1942" y="75022"/>
                  </a:lnTo>
                  <a:lnTo>
                    <a:pt x="2714" y="77736"/>
                  </a:lnTo>
                  <a:lnTo>
                    <a:pt x="3685" y="80642"/>
                  </a:lnTo>
                  <a:lnTo>
                    <a:pt x="4847" y="83356"/>
                  </a:lnTo>
                  <a:lnTo>
                    <a:pt x="6009" y="85879"/>
                  </a:lnTo>
                  <a:lnTo>
                    <a:pt x="7370" y="88593"/>
                  </a:lnTo>
                  <a:lnTo>
                    <a:pt x="8723" y="91116"/>
                  </a:lnTo>
                  <a:lnTo>
                    <a:pt x="10275" y="93440"/>
                  </a:lnTo>
                  <a:lnTo>
                    <a:pt x="12018" y="95764"/>
                  </a:lnTo>
                  <a:lnTo>
                    <a:pt x="13769" y="98088"/>
                  </a:lnTo>
                  <a:lnTo>
                    <a:pt x="15703" y="100221"/>
                  </a:lnTo>
                  <a:lnTo>
                    <a:pt x="17645" y="102354"/>
                  </a:lnTo>
                  <a:lnTo>
                    <a:pt x="19778" y="104296"/>
                  </a:lnTo>
                  <a:lnTo>
                    <a:pt x="21911" y="106230"/>
                  </a:lnTo>
                  <a:lnTo>
                    <a:pt x="24235" y="107981"/>
                  </a:lnTo>
                  <a:lnTo>
                    <a:pt x="26559" y="109724"/>
                  </a:lnTo>
                  <a:lnTo>
                    <a:pt x="29082" y="111276"/>
                  </a:lnTo>
                  <a:lnTo>
                    <a:pt x="31597" y="112629"/>
                  </a:lnTo>
                  <a:lnTo>
                    <a:pt x="34120" y="113990"/>
                  </a:lnTo>
                  <a:lnTo>
                    <a:pt x="36834" y="115152"/>
                  </a:lnTo>
                  <a:lnTo>
                    <a:pt x="39548" y="116314"/>
                  </a:lnTo>
                  <a:lnTo>
                    <a:pt x="42263" y="117285"/>
                  </a:lnTo>
                  <a:lnTo>
                    <a:pt x="45168" y="118057"/>
                  </a:lnTo>
                  <a:lnTo>
                    <a:pt x="48081" y="118638"/>
                  </a:lnTo>
                  <a:lnTo>
                    <a:pt x="50986" y="119220"/>
                  </a:lnTo>
                  <a:lnTo>
                    <a:pt x="53891" y="119610"/>
                  </a:lnTo>
                  <a:lnTo>
                    <a:pt x="56995" y="119801"/>
                  </a:lnTo>
                  <a:lnTo>
                    <a:pt x="60099" y="120000"/>
                  </a:lnTo>
                  <a:lnTo>
                    <a:pt x="60099" y="120000"/>
                  </a:lnTo>
                  <a:lnTo>
                    <a:pt x="63195" y="119801"/>
                  </a:lnTo>
                  <a:lnTo>
                    <a:pt x="66108" y="119610"/>
                  </a:lnTo>
                  <a:lnTo>
                    <a:pt x="69204" y="119220"/>
                  </a:lnTo>
                  <a:lnTo>
                    <a:pt x="72117" y="118638"/>
                  </a:lnTo>
                  <a:lnTo>
                    <a:pt x="75022" y="118057"/>
                  </a:lnTo>
                  <a:lnTo>
                    <a:pt x="77927" y="117285"/>
                  </a:lnTo>
                  <a:lnTo>
                    <a:pt x="80642" y="116314"/>
                  </a:lnTo>
                  <a:lnTo>
                    <a:pt x="83356" y="115152"/>
                  </a:lnTo>
                  <a:lnTo>
                    <a:pt x="86070" y="113990"/>
                  </a:lnTo>
                  <a:lnTo>
                    <a:pt x="88593" y="112629"/>
                  </a:lnTo>
                  <a:lnTo>
                    <a:pt x="91108" y="111276"/>
                  </a:lnTo>
                  <a:lnTo>
                    <a:pt x="93631" y="109724"/>
                  </a:lnTo>
                  <a:lnTo>
                    <a:pt x="95955" y="107981"/>
                  </a:lnTo>
                  <a:lnTo>
                    <a:pt x="98279" y="106230"/>
                  </a:lnTo>
                  <a:lnTo>
                    <a:pt x="100412" y="104296"/>
                  </a:lnTo>
                  <a:lnTo>
                    <a:pt x="102545" y="102354"/>
                  </a:lnTo>
                  <a:lnTo>
                    <a:pt x="104487" y="100221"/>
                  </a:lnTo>
                  <a:lnTo>
                    <a:pt x="106421" y="98088"/>
                  </a:lnTo>
                  <a:lnTo>
                    <a:pt x="108172" y="95764"/>
                  </a:lnTo>
                  <a:lnTo>
                    <a:pt x="109716" y="93440"/>
                  </a:lnTo>
                  <a:lnTo>
                    <a:pt x="111268" y="91116"/>
                  </a:lnTo>
                  <a:lnTo>
                    <a:pt x="112820" y="88593"/>
                  </a:lnTo>
                  <a:lnTo>
                    <a:pt x="114181" y="85879"/>
                  </a:lnTo>
                  <a:lnTo>
                    <a:pt x="115343" y="83356"/>
                  </a:lnTo>
                  <a:lnTo>
                    <a:pt x="116306" y="80642"/>
                  </a:lnTo>
                  <a:lnTo>
                    <a:pt x="117277" y="77736"/>
                  </a:lnTo>
                  <a:lnTo>
                    <a:pt x="118248" y="75022"/>
                  </a:lnTo>
                  <a:lnTo>
                    <a:pt x="118830" y="72117"/>
                  </a:lnTo>
                  <a:lnTo>
                    <a:pt x="119411" y="69013"/>
                  </a:lnTo>
                  <a:lnTo>
                    <a:pt x="119801" y="66108"/>
                  </a:lnTo>
                  <a:lnTo>
                    <a:pt x="119992" y="63004"/>
                  </a:lnTo>
                  <a:lnTo>
                    <a:pt x="119992" y="59900"/>
                  </a:lnTo>
                  <a:lnTo>
                    <a:pt x="119992" y="59900"/>
                  </a:lnTo>
                  <a:lnTo>
                    <a:pt x="119801" y="55061"/>
                  </a:lnTo>
                  <a:lnTo>
                    <a:pt x="119220" y="50214"/>
                  </a:lnTo>
                  <a:lnTo>
                    <a:pt x="118248" y="45558"/>
                  </a:lnTo>
                  <a:lnTo>
                    <a:pt x="116895" y="41101"/>
                  </a:lnTo>
                  <a:lnTo>
                    <a:pt x="115343" y="36643"/>
                  </a:lnTo>
                  <a:lnTo>
                    <a:pt x="113401" y="32377"/>
                  </a:lnTo>
                  <a:lnTo>
                    <a:pt x="111077" y="28501"/>
                  </a:lnTo>
                  <a:lnTo>
                    <a:pt x="108363" y="24625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indent="-88900">
                <a:buClr>
                  <a:srgbClr val="000000"/>
                </a:buClr>
                <a:buSzPct val="100000"/>
                <a:buFont typeface="Arial"/>
                <a:buNone/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09277" y="25620"/>
                  </a:moveTo>
                  <a:lnTo>
                    <a:pt x="109277" y="25620"/>
                  </a:lnTo>
                  <a:lnTo>
                    <a:pt x="111627" y="29280"/>
                  </a:lnTo>
                  <a:lnTo>
                    <a:pt x="113720" y="33198"/>
                  </a:lnTo>
                  <a:lnTo>
                    <a:pt x="115556" y="37384"/>
                  </a:lnTo>
                  <a:lnTo>
                    <a:pt x="117123" y="41570"/>
                  </a:lnTo>
                  <a:lnTo>
                    <a:pt x="118432" y="46014"/>
                  </a:lnTo>
                  <a:lnTo>
                    <a:pt x="119216" y="50457"/>
                  </a:lnTo>
                  <a:lnTo>
                    <a:pt x="119999" y="55159"/>
                  </a:lnTo>
                  <a:lnTo>
                    <a:pt x="119999" y="59860"/>
                  </a:lnTo>
                  <a:lnTo>
                    <a:pt x="119999" y="59860"/>
                  </a:lnTo>
                  <a:lnTo>
                    <a:pt x="119731" y="66139"/>
                  </a:lnTo>
                  <a:lnTo>
                    <a:pt x="118948" y="72150"/>
                  </a:lnTo>
                  <a:lnTo>
                    <a:pt x="117381" y="77645"/>
                  </a:lnTo>
                  <a:lnTo>
                    <a:pt x="115288" y="83388"/>
                  </a:lnTo>
                  <a:lnTo>
                    <a:pt x="112937" y="88626"/>
                  </a:lnTo>
                  <a:lnTo>
                    <a:pt x="109803" y="93327"/>
                  </a:lnTo>
                  <a:lnTo>
                    <a:pt x="106400" y="98028"/>
                  </a:lnTo>
                  <a:lnTo>
                    <a:pt x="102483" y="102214"/>
                  </a:lnTo>
                  <a:lnTo>
                    <a:pt x="98296" y="106132"/>
                  </a:lnTo>
                  <a:lnTo>
                    <a:pt x="93595" y="109534"/>
                  </a:lnTo>
                  <a:lnTo>
                    <a:pt x="88626" y="112669"/>
                  </a:lnTo>
                  <a:lnTo>
                    <a:pt x="83398" y="115288"/>
                  </a:lnTo>
                  <a:lnTo>
                    <a:pt x="77914" y="117112"/>
                  </a:lnTo>
                  <a:lnTo>
                    <a:pt x="72161" y="118679"/>
                  </a:lnTo>
                  <a:lnTo>
                    <a:pt x="66150" y="119731"/>
                  </a:lnTo>
                  <a:lnTo>
                    <a:pt x="60139" y="119989"/>
                  </a:lnTo>
                  <a:lnTo>
                    <a:pt x="60139" y="119989"/>
                  </a:lnTo>
                  <a:lnTo>
                    <a:pt x="53860" y="119731"/>
                  </a:lnTo>
                  <a:lnTo>
                    <a:pt x="48107" y="118679"/>
                  </a:lnTo>
                  <a:lnTo>
                    <a:pt x="42354" y="117112"/>
                  </a:lnTo>
                  <a:lnTo>
                    <a:pt x="36869" y="115288"/>
                  </a:lnTo>
                  <a:lnTo>
                    <a:pt x="31642" y="112669"/>
                  </a:lnTo>
                  <a:lnTo>
                    <a:pt x="26672" y="109534"/>
                  </a:lnTo>
                  <a:lnTo>
                    <a:pt x="21971" y="106132"/>
                  </a:lnTo>
                  <a:lnTo>
                    <a:pt x="17785" y="102214"/>
                  </a:lnTo>
                  <a:lnTo>
                    <a:pt x="13867" y="98028"/>
                  </a:lnTo>
                  <a:lnTo>
                    <a:pt x="10465" y="93327"/>
                  </a:lnTo>
                  <a:lnTo>
                    <a:pt x="7330" y="88626"/>
                  </a:lnTo>
                  <a:lnTo>
                    <a:pt x="4980" y="83388"/>
                  </a:lnTo>
                  <a:lnTo>
                    <a:pt x="2887" y="77645"/>
                  </a:lnTo>
                  <a:lnTo>
                    <a:pt x="1320" y="72150"/>
                  </a:lnTo>
                  <a:lnTo>
                    <a:pt x="536" y="66139"/>
                  </a:lnTo>
                  <a:lnTo>
                    <a:pt x="10" y="59860"/>
                  </a:lnTo>
                  <a:lnTo>
                    <a:pt x="10" y="59860"/>
                  </a:lnTo>
                  <a:lnTo>
                    <a:pt x="536" y="53849"/>
                  </a:lnTo>
                  <a:lnTo>
                    <a:pt x="1320" y="47838"/>
                  </a:lnTo>
                  <a:lnTo>
                    <a:pt x="2887" y="42085"/>
                  </a:lnTo>
                  <a:lnTo>
                    <a:pt x="4980" y="36601"/>
                  </a:lnTo>
                  <a:lnTo>
                    <a:pt x="7330" y="31373"/>
                  </a:lnTo>
                  <a:lnTo>
                    <a:pt x="10465" y="26404"/>
                  </a:lnTo>
                  <a:lnTo>
                    <a:pt x="13867" y="21960"/>
                  </a:lnTo>
                  <a:lnTo>
                    <a:pt x="17785" y="17516"/>
                  </a:lnTo>
                  <a:lnTo>
                    <a:pt x="21971" y="13599"/>
                  </a:lnTo>
                  <a:lnTo>
                    <a:pt x="26672" y="10196"/>
                  </a:lnTo>
                  <a:lnTo>
                    <a:pt x="31642" y="7320"/>
                  </a:lnTo>
                  <a:lnTo>
                    <a:pt x="36869" y="4711"/>
                  </a:lnTo>
                  <a:lnTo>
                    <a:pt x="42354" y="2618"/>
                  </a:lnTo>
                  <a:lnTo>
                    <a:pt x="48107" y="1309"/>
                  </a:lnTo>
                  <a:lnTo>
                    <a:pt x="53860" y="268"/>
                  </a:lnTo>
                  <a:lnTo>
                    <a:pt x="60139" y="0"/>
                  </a:lnTo>
                  <a:lnTo>
                    <a:pt x="60139" y="0"/>
                  </a:lnTo>
                  <a:lnTo>
                    <a:pt x="64840" y="268"/>
                  </a:lnTo>
                  <a:lnTo>
                    <a:pt x="69542" y="783"/>
                  </a:lnTo>
                  <a:lnTo>
                    <a:pt x="73985" y="1567"/>
                  </a:lnTo>
                  <a:lnTo>
                    <a:pt x="78429" y="2876"/>
                  </a:lnTo>
                  <a:lnTo>
                    <a:pt x="82615" y="4443"/>
                  </a:lnTo>
                  <a:lnTo>
                    <a:pt x="86801" y="6279"/>
                  </a:lnTo>
                  <a:lnTo>
                    <a:pt x="90719" y="8372"/>
                  </a:lnTo>
                  <a:lnTo>
                    <a:pt x="94379" y="10722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indent="-88900">
                <a:buClr>
                  <a:srgbClr val="000000"/>
                </a:buClr>
                <a:buSzPct val="100000"/>
                <a:buFont typeface="Arial"/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149" y="49190"/>
                  </a:moveTo>
                  <a:lnTo>
                    <a:pt x="119149" y="49190"/>
                  </a:lnTo>
                  <a:lnTo>
                    <a:pt x="120000" y="59539"/>
                  </a:lnTo>
                  <a:lnTo>
                    <a:pt x="120000" y="59539"/>
                  </a:lnTo>
                  <a:lnTo>
                    <a:pt x="120000" y="65599"/>
                  </a:lnTo>
                  <a:lnTo>
                    <a:pt x="119149" y="71624"/>
                  </a:lnTo>
                  <a:lnTo>
                    <a:pt x="117412" y="77684"/>
                  </a:lnTo>
                  <a:lnTo>
                    <a:pt x="115676" y="82858"/>
                  </a:lnTo>
                  <a:lnTo>
                    <a:pt x="113089" y="88033"/>
                  </a:lnTo>
                  <a:lnTo>
                    <a:pt x="110502" y="93207"/>
                  </a:lnTo>
                  <a:lnTo>
                    <a:pt x="107064" y="98381"/>
                  </a:lnTo>
                  <a:lnTo>
                    <a:pt x="102740" y="102705"/>
                  </a:lnTo>
                  <a:lnTo>
                    <a:pt x="98417" y="106178"/>
                  </a:lnTo>
                  <a:lnTo>
                    <a:pt x="94093" y="109616"/>
                  </a:lnTo>
                  <a:lnTo>
                    <a:pt x="88919" y="113089"/>
                  </a:lnTo>
                  <a:lnTo>
                    <a:pt x="83744" y="114790"/>
                  </a:lnTo>
                  <a:lnTo>
                    <a:pt x="78570" y="117377"/>
                  </a:lnTo>
                  <a:lnTo>
                    <a:pt x="72510" y="118263"/>
                  </a:lnTo>
                  <a:lnTo>
                    <a:pt x="66485" y="119964"/>
                  </a:lnTo>
                  <a:lnTo>
                    <a:pt x="60460" y="119964"/>
                  </a:lnTo>
                  <a:lnTo>
                    <a:pt x="60460" y="119964"/>
                  </a:lnTo>
                  <a:lnTo>
                    <a:pt x="54400" y="119964"/>
                  </a:lnTo>
                  <a:lnTo>
                    <a:pt x="48375" y="118263"/>
                  </a:lnTo>
                  <a:lnTo>
                    <a:pt x="42315" y="117377"/>
                  </a:lnTo>
                  <a:lnTo>
                    <a:pt x="37141" y="114790"/>
                  </a:lnTo>
                  <a:lnTo>
                    <a:pt x="31966" y="113089"/>
                  </a:lnTo>
                  <a:lnTo>
                    <a:pt x="26792" y="109616"/>
                  </a:lnTo>
                  <a:lnTo>
                    <a:pt x="22468" y="106178"/>
                  </a:lnTo>
                  <a:lnTo>
                    <a:pt x="18145" y="102705"/>
                  </a:lnTo>
                  <a:lnTo>
                    <a:pt x="13821" y="98381"/>
                  </a:lnTo>
                  <a:lnTo>
                    <a:pt x="10383" y="93207"/>
                  </a:lnTo>
                  <a:lnTo>
                    <a:pt x="7796" y="88033"/>
                  </a:lnTo>
                  <a:lnTo>
                    <a:pt x="5209" y="82858"/>
                  </a:lnTo>
                  <a:lnTo>
                    <a:pt x="2622" y="77684"/>
                  </a:lnTo>
                  <a:lnTo>
                    <a:pt x="1736" y="71624"/>
                  </a:lnTo>
                  <a:lnTo>
                    <a:pt x="886" y="65599"/>
                  </a:lnTo>
                  <a:lnTo>
                    <a:pt x="35" y="59539"/>
                  </a:lnTo>
                  <a:lnTo>
                    <a:pt x="35" y="59539"/>
                  </a:lnTo>
                  <a:lnTo>
                    <a:pt x="886" y="53514"/>
                  </a:lnTo>
                  <a:lnTo>
                    <a:pt x="1736" y="47489"/>
                  </a:lnTo>
                  <a:lnTo>
                    <a:pt x="2622" y="42279"/>
                  </a:lnTo>
                  <a:lnTo>
                    <a:pt x="5209" y="36255"/>
                  </a:lnTo>
                  <a:lnTo>
                    <a:pt x="7796" y="31080"/>
                  </a:lnTo>
                  <a:lnTo>
                    <a:pt x="10383" y="25906"/>
                  </a:lnTo>
                  <a:lnTo>
                    <a:pt x="13821" y="21582"/>
                  </a:lnTo>
                  <a:lnTo>
                    <a:pt x="18145" y="17259"/>
                  </a:lnTo>
                  <a:lnTo>
                    <a:pt x="22468" y="13821"/>
                  </a:lnTo>
                  <a:lnTo>
                    <a:pt x="26792" y="10348"/>
                  </a:lnTo>
                  <a:lnTo>
                    <a:pt x="31966" y="6910"/>
                  </a:lnTo>
                  <a:lnTo>
                    <a:pt x="37141" y="4323"/>
                  </a:lnTo>
                  <a:lnTo>
                    <a:pt x="42315" y="2587"/>
                  </a:lnTo>
                  <a:lnTo>
                    <a:pt x="48375" y="850"/>
                  </a:lnTo>
                  <a:lnTo>
                    <a:pt x="54400" y="0"/>
                  </a:lnTo>
                  <a:lnTo>
                    <a:pt x="60460" y="0"/>
                  </a:lnTo>
                  <a:lnTo>
                    <a:pt x="60460" y="0"/>
                  </a:lnTo>
                  <a:lnTo>
                    <a:pt x="70809" y="85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indent="-88900">
                <a:buClr>
                  <a:srgbClr val="000000"/>
                </a:buClr>
                <a:buSzPct val="100000"/>
                <a:buFont typeface="Arial"/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89485" y="7628"/>
                  </a:moveTo>
                  <a:lnTo>
                    <a:pt x="89485" y="7628"/>
                  </a:lnTo>
                  <a:lnTo>
                    <a:pt x="83075" y="4432"/>
                  </a:lnTo>
                  <a:lnTo>
                    <a:pt x="79467" y="3212"/>
                  </a:lnTo>
                  <a:lnTo>
                    <a:pt x="75842" y="2010"/>
                  </a:lnTo>
                  <a:lnTo>
                    <a:pt x="71838" y="1219"/>
                  </a:lnTo>
                  <a:lnTo>
                    <a:pt x="68230" y="411"/>
                  </a:lnTo>
                  <a:lnTo>
                    <a:pt x="64209" y="16"/>
                  </a:lnTo>
                  <a:lnTo>
                    <a:pt x="60205" y="16"/>
                  </a:lnTo>
                  <a:lnTo>
                    <a:pt x="60205" y="16"/>
                  </a:lnTo>
                  <a:lnTo>
                    <a:pt x="54175" y="411"/>
                  </a:lnTo>
                  <a:lnTo>
                    <a:pt x="48161" y="1219"/>
                  </a:lnTo>
                  <a:lnTo>
                    <a:pt x="42147" y="2422"/>
                  </a:lnTo>
                  <a:lnTo>
                    <a:pt x="36924" y="4827"/>
                  </a:lnTo>
                  <a:lnTo>
                    <a:pt x="31701" y="7233"/>
                  </a:lnTo>
                  <a:lnTo>
                    <a:pt x="26494" y="10034"/>
                  </a:lnTo>
                  <a:lnTo>
                    <a:pt x="22078" y="13659"/>
                  </a:lnTo>
                  <a:lnTo>
                    <a:pt x="17663" y="17663"/>
                  </a:lnTo>
                  <a:lnTo>
                    <a:pt x="13642" y="21683"/>
                  </a:lnTo>
                  <a:lnTo>
                    <a:pt x="10429" y="26494"/>
                  </a:lnTo>
                  <a:lnTo>
                    <a:pt x="7233" y="31305"/>
                  </a:lnTo>
                  <a:lnTo>
                    <a:pt x="4827" y="36528"/>
                  </a:lnTo>
                  <a:lnTo>
                    <a:pt x="2817" y="42147"/>
                  </a:lnTo>
                  <a:lnTo>
                    <a:pt x="1202" y="47766"/>
                  </a:lnTo>
                  <a:lnTo>
                    <a:pt x="411" y="53780"/>
                  </a:lnTo>
                  <a:lnTo>
                    <a:pt x="0" y="59794"/>
                  </a:lnTo>
                  <a:lnTo>
                    <a:pt x="0" y="59794"/>
                  </a:lnTo>
                  <a:lnTo>
                    <a:pt x="411" y="66219"/>
                  </a:lnTo>
                  <a:lnTo>
                    <a:pt x="1202" y="71838"/>
                  </a:lnTo>
                  <a:lnTo>
                    <a:pt x="2817" y="77852"/>
                  </a:lnTo>
                  <a:lnTo>
                    <a:pt x="4827" y="83471"/>
                  </a:lnTo>
                  <a:lnTo>
                    <a:pt x="7233" y="88694"/>
                  </a:lnTo>
                  <a:lnTo>
                    <a:pt x="10429" y="93505"/>
                  </a:lnTo>
                  <a:lnTo>
                    <a:pt x="13642" y="97921"/>
                  </a:lnTo>
                  <a:lnTo>
                    <a:pt x="17663" y="102336"/>
                  </a:lnTo>
                  <a:lnTo>
                    <a:pt x="22078" y="106357"/>
                  </a:lnTo>
                  <a:lnTo>
                    <a:pt x="26494" y="109570"/>
                  </a:lnTo>
                  <a:lnTo>
                    <a:pt x="31701" y="112766"/>
                  </a:lnTo>
                  <a:lnTo>
                    <a:pt x="36924" y="115172"/>
                  </a:lnTo>
                  <a:lnTo>
                    <a:pt x="42147" y="117182"/>
                  </a:lnTo>
                  <a:lnTo>
                    <a:pt x="48161" y="118797"/>
                  </a:lnTo>
                  <a:lnTo>
                    <a:pt x="54175" y="119588"/>
                  </a:lnTo>
                  <a:lnTo>
                    <a:pt x="60205" y="119999"/>
                  </a:lnTo>
                  <a:lnTo>
                    <a:pt x="60205" y="119999"/>
                  </a:lnTo>
                  <a:lnTo>
                    <a:pt x="66219" y="119588"/>
                  </a:lnTo>
                  <a:lnTo>
                    <a:pt x="72233" y="118797"/>
                  </a:lnTo>
                  <a:lnTo>
                    <a:pt x="77852" y="117182"/>
                  </a:lnTo>
                  <a:lnTo>
                    <a:pt x="83471" y="115172"/>
                  </a:lnTo>
                  <a:lnTo>
                    <a:pt x="88694" y="112766"/>
                  </a:lnTo>
                  <a:lnTo>
                    <a:pt x="93505" y="109570"/>
                  </a:lnTo>
                  <a:lnTo>
                    <a:pt x="98316" y="106357"/>
                  </a:lnTo>
                  <a:lnTo>
                    <a:pt x="102732" y="102336"/>
                  </a:lnTo>
                  <a:lnTo>
                    <a:pt x="106340" y="97921"/>
                  </a:lnTo>
                  <a:lnTo>
                    <a:pt x="109965" y="93505"/>
                  </a:lnTo>
                  <a:lnTo>
                    <a:pt x="112766" y="88694"/>
                  </a:lnTo>
                  <a:lnTo>
                    <a:pt x="115567" y="83471"/>
                  </a:lnTo>
                  <a:lnTo>
                    <a:pt x="117577" y="77852"/>
                  </a:lnTo>
                  <a:lnTo>
                    <a:pt x="118780" y="71838"/>
                  </a:lnTo>
                  <a:lnTo>
                    <a:pt x="119983" y="66219"/>
                  </a:lnTo>
                  <a:lnTo>
                    <a:pt x="119983" y="59794"/>
                  </a:lnTo>
                  <a:lnTo>
                    <a:pt x="119983" y="59794"/>
                  </a:lnTo>
                  <a:lnTo>
                    <a:pt x="119983" y="55790"/>
                  </a:lnTo>
                  <a:lnTo>
                    <a:pt x="119588" y="52181"/>
                  </a:lnTo>
                  <a:lnTo>
                    <a:pt x="119192" y="48161"/>
                  </a:lnTo>
                  <a:lnTo>
                    <a:pt x="117989" y="44553"/>
                  </a:lnTo>
                  <a:lnTo>
                    <a:pt x="117182" y="40944"/>
                  </a:lnTo>
                  <a:lnTo>
                    <a:pt x="115567" y="37336"/>
                  </a:lnTo>
                  <a:lnTo>
                    <a:pt x="112371" y="3051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indent="-88900">
                <a:buClr>
                  <a:srgbClr val="000000"/>
                </a:buClr>
                <a:buSzPct val="100000"/>
                <a:buFont typeface="Arial"/>
                <a:buNone/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58538" y="42"/>
                  </a:moveTo>
                  <a:lnTo>
                    <a:pt x="11731" y="49663"/>
                  </a:lnTo>
                  <a:lnTo>
                    <a:pt x="11731" y="49663"/>
                  </a:lnTo>
                  <a:lnTo>
                    <a:pt x="6846" y="55861"/>
                  </a:lnTo>
                  <a:lnTo>
                    <a:pt x="2962" y="63119"/>
                  </a:lnTo>
                  <a:lnTo>
                    <a:pt x="1001" y="70336"/>
                  </a:lnTo>
                  <a:lnTo>
                    <a:pt x="40" y="78613"/>
                  </a:lnTo>
                  <a:lnTo>
                    <a:pt x="1001" y="86890"/>
                  </a:lnTo>
                  <a:lnTo>
                    <a:pt x="2962" y="94106"/>
                  </a:lnTo>
                  <a:lnTo>
                    <a:pt x="6846" y="101365"/>
                  </a:lnTo>
                  <a:lnTo>
                    <a:pt x="11731" y="107562"/>
                  </a:lnTo>
                  <a:lnTo>
                    <a:pt x="11731" y="107562"/>
                  </a:lnTo>
                  <a:lnTo>
                    <a:pt x="17577" y="112741"/>
                  </a:lnTo>
                  <a:lnTo>
                    <a:pt x="24384" y="116858"/>
                  </a:lnTo>
                  <a:lnTo>
                    <a:pt x="32192" y="118938"/>
                  </a:lnTo>
                  <a:lnTo>
                    <a:pt x="39039" y="119957"/>
                  </a:lnTo>
                  <a:lnTo>
                    <a:pt x="39039" y="119957"/>
                  </a:lnTo>
                  <a:lnTo>
                    <a:pt x="46846" y="118938"/>
                  </a:lnTo>
                  <a:lnTo>
                    <a:pt x="53653" y="116858"/>
                  </a:lnTo>
                  <a:lnTo>
                    <a:pt x="60500" y="112741"/>
                  </a:lnTo>
                  <a:lnTo>
                    <a:pt x="67307" y="107562"/>
                  </a:lnTo>
                  <a:lnTo>
                    <a:pt x="114114" y="57941"/>
                  </a:lnTo>
                  <a:lnTo>
                    <a:pt x="114114" y="57941"/>
                  </a:lnTo>
                  <a:lnTo>
                    <a:pt x="119959" y="50682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indent="-88900">
                <a:buClr>
                  <a:srgbClr val="000000"/>
                </a:buClr>
                <a:buSzPct val="100000"/>
                <a:buFont typeface="Arial"/>
                <a:buNone/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40" y="50682"/>
                  </a:moveTo>
                  <a:lnTo>
                    <a:pt x="40" y="50682"/>
                  </a:lnTo>
                  <a:lnTo>
                    <a:pt x="4964" y="57941"/>
                  </a:lnTo>
                  <a:lnTo>
                    <a:pt x="53118" y="107562"/>
                  </a:lnTo>
                  <a:lnTo>
                    <a:pt x="53118" y="107562"/>
                  </a:lnTo>
                  <a:lnTo>
                    <a:pt x="59011" y="112741"/>
                  </a:lnTo>
                  <a:lnTo>
                    <a:pt x="65913" y="116858"/>
                  </a:lnTo>
                  <a:lnTo>
                    <a:pt x="73743" y="118938"/>
                  </a:lnTo>
                  <a:lnTo>
                    <a:pt x="80645" y="119957"/>
                  </a:lnTo>
                  <a:lnTo>
                    <a:pt x="80645" y="119957"/>
                  </a:lnTo>
                  <a:lnTo>
                    <a:pt x="88516" y="118938"/>
                  </a:lnTo>
                  <a:lnTo>
                    <a:pt x="95378" y="116858"/>
                  </a:lnTo>
                  <a:lnTo>
                    <a:pt x="102280" y="112741"/>
                  </a:lnTo>
                  <a:lnTo>
                    <a:pt x="109142" y="107562"/>
                  </a:lnTo>
                  <a:lnTo>
                    <a:pt x="109142" y="107562"/>
                  </a:lnTo>
                  <a:lnTo>
                    <a:pt x="114066" y="101365"/>
                  </a:lnTo>
                  <a:lnTo>
                    <a:pt x="117981" y="94106"/>
                  </a:lnTo>
                  <a:lnTo>
                    <a:pt x="119959" y="86890"/>
                  </a:lnTo>
                  <a:lnTo>
                    <a:pt x="119959" y="78613"/>
                  </a:lnTo>
                  <a:lnTo>
                    <a:pt x="119959" y="70336"/>
                  </a:lnTo>
                  <a:lnTo>
                    <a:pt x="117981" y="63119"/>
                  </a:lnTo>
                  <a:lnTo>
                    <a:pt x="114066" y="55861"/>
                  </a:lnTo>
                  <a:lnTo>
                    <a:pt x="109142" y="49663"/>
                  </a:lnTo>
                  <a:lnTo>
                    <a:pt x="61957" y="42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indent="-88900">
                <a:buClr>
                  <a:srgbClr val="000000"/>
                </a:buClr>
                <a:buSzPct val="100000"/>
                <a:buFont typeface="Arial"/>
                <a:buNone/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6209" y="28359"/>
                  </a:moveTo>
                  <a:lnTo>
                    <a:pt x="103689" y="26067"/>
                  </a:lnTo>
                  <a:lnTo>
                    <a:pt x="115922" y="14038"/>
                  </a:lnTo>
                  <a:lnTo>
                    <a:pt x="115922" y="14038"/>
                  </a:lnTo>
                  <a:lnTo>
                    <a:pt x="116795" y="13180"/>
                  </a:lnTo>
                  <a:lnTo>
                    <a:pt x="117369" y="12039"/>
                  </a:lnTo>
                  <a:lnTo>
                    <a:pt x="117668" y="11181"/>
                  </a:lnTo>
                  <a:lnTo>
                    <a:pt x="117668" y="10029"/>
                  </a:lnTo>
                  <a:lnTo>
                    <a:pt x="117668" y="8888"/>
                  </a:lnTo>
                  <a:lnTo>
                    <a:pt x="117369" y="7736"/>
                  </a:lnTo>
                  <a:lnTo>
                    <a:pt x="116795" y="6878"/>
                  </a:lnTo>
                  <a:lnTo>
                    <a:pt x="115922" y="6019"/>
                  </a:lnTo>
                  <a:lnTo>
                    <a:pt x="115922" y="6019"/>
                  </a:lnTo>
                  <a:lnTo>
                    <a:pt x="115049" y="5161"/>
                  </a:lnTo>
                  <a:lnTo>
                    <a:pt x="114176" y="4597"/>
                  </a:lnTo>
                  <a:lnTo>
                    <a:pt x="113004" y="4303"/>
                  </a:lnTo>
                  <a:lnTo>
                    <a:pt x="111844" y="4303"/>
                  </a:lnTo>
                  <a:lnTo>
                    <a:pt x="110672" y="4303"/>
                  </a:lnTo>
                  <a:lnTo>
                    <a:pt x="109799" y="4597"/>
                  </a:lnTo>
                  <a:lnTo>
                    <a:pt x="108639" y="5161"/>
                  </a:lnTo>
                  <a:lnTo>
                    <a:pt x="107766" y="6019"/>
                  </a:lnTo>
                  <a:lnTo>
                    <a:pt x="94074" y="19482"/>
                  </a:lnTo>
                  <a:lnTo>
                    <a:pt x="94074" y="19482"/>
                  </a:lnTo>
                  <a:lnTo>
                    <a:pt x="93488" y="17483"/>
                  </a:lnTo>
                  <a:lnTo>
                    <a:pt x="90869" y="3727"/>
                  </a:lnTo>
                  <a:lnTo>
                    <a:pt x="90869" y="3727"/>
                  </a:lnTo>
                  <a:lnTo>
                    <a:pt x="90582" y="2304"/>
                  </a:lnTo>
                  <a:lnTo>
                    <a:pt x="89997" y="1152"/>
                  </a:lnTo>
                  <a:lnTo>
                    <a:pt x="89411" y="587"/>
                  </a:lnTo>
                  <a:lnTo>
                    <a:pt x="88538" y="11"/>
                  </a:lnTo>
                  <a:lnTo>
                    <a:pt x="87665" y="11"/>
                  </a:lnTo>
                  <a:lnTo>
                    <a:pt x="86505" y="293"/>
                  </a:lnTo>
                  <a:lnTo>
                    <a:pt x="85632" y="870"/>
                  </a:lnTo>
                  <a:lnTo>
                    <a:pt x="84460" y="1728"/>
                  </a:lnTo>
                  <a:lnTo>
                    <a:pt x="64956" y="20623"/>
                  </a:lnTo>
                  <a:lnTo>
                    <a:pt x="64956" y="20623"/>
                  </a:lnTo>
                  <a:lnTo>
                    <a:pt x="64071" y="21775"/>
                  </a:lnTo>
                  <a:lnTo>
                    <a:pt x="63198" y="23209"/>
                  </a:lnTo>
                  <a:lnTo>
                    <a:pt x="62325" y="24926"/>
                  </a:lnTo>
                  <a:lnTo>
                    <a:pt x="61751" y="26360"/>
                  </a:lnTo>
                  <a:lnTo>
                    <a:pt x="61452" y="28077"/>
                  </a:lnTo>
                  <a:lnTo>
                    <a:pt x="61165" y="29794"/>
                  </a:lnTo>
                  <a:lnTo>
                    <a:pt x="61165" y="31510"/>
                  </a:lnTo>
                  <a:lnTo>
                    <a:pt x="61165" y="32945"/>
                  </a:lnTo>
                  <a:lnTo>
                    <a:pt x="63784" y="46690"/>
                  </a:lnTo>
                  <a:lnTo>
                    <a:pt x="63784" y="46690"/>
                  </a:lnTo>
                  <a:lnTo>
                    <a:pt x="64370" y="48689"/>
                  </a:lnTo>
                  <a:lnTo>
                    <a:pt x="1757" y="110264"/>
                  </a:lnTo>
                  <a:lnTo>
                    <a:pt x="1757" y="110264"/>
                  </a:lnTo>
                  <a:lnTo>
                    <a:pt x="872" y="111122"/>
                  </a:lnTo>
                  <a:lnTo>
                    <a:pt x="298" y="112263"/>
                  </a:lnTo>
                  <a:lnTo>
                    <a:pt x="0" y="113403"/>
                  </a:lnTo>
                  <a:lnTo>
                    <a:pt x="0" y="114262"/>
                  </a:lnTo>
                  <a:lnTo>
                    <a:pt x="0" y="115414"/>
                  </a:lnTo>
                  <a:lnTo>
                    <a:pt x="298" y="116554"/>
                  </a:lnTo>
                  <a:lnTo>
                    <a:pt x="872" y="117413"/>
                  </a:lnTo>
                  <a:lnTo>
                    <a:pt x="1757" y="118271"/>
                  </a:lnTo>
                  <a:lnTo>
                    <a:pt x="1757" y="118271"/>
                  </a:lnTo>
                  <a:lnTo>
                    <a:pt x="2630" y="119141"/>
                  </a:lnTo>
                  <a:lnTo>
                    <a:pt x="3503" y="119706"/>
                  </a:lnTo>
                  <a:lnTo>
                    <a:pt x="4663" y="120000"/>
                  </a:lnTo>
                  <a:lnTo>
                    <a:pt x="5835" y="120000"/>
                  </a:lnTo>
                  <a:lnTo>
                    <a:pt x="5835" y="120000"/>
                  </a:lnTo>
                  <a:lnTo>
                    <a:pt x="6995" y="120000"/>
                  </a:lnTo>
                  <a:lnTo>
                    <a:pt x="7868" y="119706"/>
                  </a:lnTo>
                  <a:lnTo>
                    <a:pt x="9028" y="119141"/>
                  </a:lnTo>
                  <a:lnTo>
                    <a:pt x="9901" y="118271"/>
                  </a:lnTo>
                  <a:lnTo>
                    <a:pt x="73985" y="55567"/>
                  </a:lnTo>
                  <a:lnTo>
                    <a:pt x="86505" y="57566"/>
                  </a:lnTo>
                  <a:lnTo>
                    <a:pt x="86505" y="57566"/>
                  </a:lnTo>
                  <a:lnTo>
                    <a:pt x="87964" y="57860"/>
                  </a:lnTo>
                  <a:lnTo>
                    <a:pt x="89710" y="57860"/>
                  </a:lnTo>
                  <a:lnTo>
                    <a:pt x="91168" y="57566"/>
                  </a:lnTo>
                  <a:lnTo>
                    <a:pt x="92914" y="57001"/>
                  </a:lnTo>
                  <a:lnTo>
                    <a:pt x="94660" y="56425"/>
                  </a:lnTo>
                  <a:lnTo>
                    <a:pt x="96119" y="55849"/>
                  </a:lnTo>
                  <a:lnTo>
                    <a:pt x="97566" y="54991"/>
                  </a:lnTo>
                  <a:lnTo>
                    <a:pt x="98738" y="53850"/>
                  </a:lnTo>
                  <a:lnTo>
                    <a:pt x="118254" y="34661"/>
                  </a:lnTo>
                  <a:lnTo>
                    <a:pt x="118254" y="34661"/>
                  </a:lnTo>
                  <a:lnTo>
                    <a:pt x="119127" y="33803"/>
                  </a:lnTo>
                  <a:lnTo>
                    <a:pt x="119701" y="32651"/>
                  </a:lnTo>
                  <a:lnTo>
                    <a:pt x="120000" y="31793"/>
                  </a:lnTo>
                  <a:lnTo>
                    <a:pt x="119701" y="30652"/>
                  </a:lnTo>
                  <a:lnTo>
                    <a:pt x="119414" y="30076"/>
                  </a:lnTo>
                  <a:lnTo>
                    <a:pt x="118541" y="29218"/>
                  </a:lnTo>
                  <a:lnTo>
                    <a:pt x="117369" y="28641"/>
                  </a:lnTo>
                  <a:lnTo>
                    <a:pt x="116209" y="28359"/>
                  </a:lnTo>
                  <a:lnTo>
                    <a:pt x="116209" y="28359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indent="-88900">
                <a:buClr>
                  <a:srgbClr val="000000"/>
                </a:buClr>
                <a:buSzPct val="100000"/>
                <a:buFont typeface="Arial"/>
                <a:buNone/>
              </a:pPr>
              <a:endParaRPr/>
            </a:p>
          </p:txBody>
        </p:sp>
      </p:grpSp>
      <p:sp>
        <p:nvSpPr>
          <p:cNvPr id="246" name="Shape 246"/>
          <p:cNvSpPr/>
          <p:nvPr/>
        </p:nvSpPr>
        <p:spPr>
          <a:xfrm>
            <a:off x="7349050" y="1316724"/>
            <a:ext cx="479648" cy="479648"/>
          </a:xfrm>
          <a:custGeom>
            <a:avLst/>
            <a:gdLst/>
            <a:ahLst/>
            <a:cxnLst/>
            <a:rect l="0" t="0" r="0" b="0"/>
            <a:pathLst>
              <a:path w="120000" h="120000" fill="none" extrusionOk="0">
                <a:moveTo>
                  <a:pt x="105040" y="30091"/>
                </a:moveTo>
                <a:lnTo>
                  <a:pt x="105040" y="30091"/>
                </a:lnTo>
                <a:lnTo>
                  <a:pt x="106320" y="28818"/>
                </a:lnTo>
                <a:lnTo>
                  <a:pt x="107780" y="28092"/>
                </a:lnTo>
                <a:lnTo>
                  <a:pt x="109420" y="27538"/>
                </a:lnTo>
                <a:lnTo>
                  <a:pt x="110880" y="27179"/>
                </a:lnTo>
                <a:lnTo>
                  <a:pt x="112520" y="26812"/>
                </a:lnTo>
                <a:lnTo>
                  <a:pt x="114159" y="26085"/>
                </a:lnTo>
                <a:lnTo>
                  <a:pt x="115619" y="25172"/>
                </a:lnTo>
                <a:lnTo>
                  <a:pt x="117259" y="23892"/>
                </a:lnTo>
                <a:lnTo>
                  <a:pt x="117259" y="23892"/>
                </a:lnTo>
                <a:lnTo>
                  <a:pt x="118539" y="22439"/>
                </a:lnTo>
                <a:lnTo>
                  <a:pt x="119266" y="20792"/>
                </a:lnTo>
                <a:lnTo>
                  <a:pt x="119812" y="18972"/>
                </a:lnTo>
                <a:lnTo>
                  <a:pt x="119992" y="16966"/>
                </a:lnTo>
                <a:lnTo>
                  <a:pt x="119992" y="16966"/>
                </a:lnTo>
                <a:lnTo>
                  <a:pt x="119812" y="15326"/>
                </a:lnTo>
                <a:lnTo>
                  <a:pt x="119633" y="13679"/>
                </a:lnTo>
                <a:lnTo>
                  <a:pt x="119086" y="12226"/>
                </a:lnTo>
                <a:lnTo>
                  <a:pt x="118352" y="10579"/>
                </a:lnTo>
                <a:lnTo>
                  <a:pt x="117626" y="9306"/>
                </a:lnTo>
                <a:lnTo>
                  <a:pt x="116713" y="7846"/>
                </a:lnTo>
                <a:lnTo>
                  <a:pt x="115799" y="6573"/>
                </a:lnTo>
                <a:lnTo>
                  <a:pt x="114706" y="5293"/>
                </a:lnTo>
                <a:lnTo>
                  <a:pt x="114706" y="5293"/>
                </a:lnTo>
                <a:lnTo>
                  <a:pt x="113433" y="4200"/>
                </a:lnTo>
                <a:lnTo>
                  <a:pt x="112153" y="3286"/>
                </a:lnTo>
                <a:lnTo>
                  <a:pt x="110693" y="2373"/>
                </a:lnTo>
                <a:lnTo>
                  <a:pt x="109240" y="1467"/>
                </a:lnTo>
                <a:lnTo>
                  <a:pt x="107780" y="920"/>
                </a:lnTo>
                <a:lnTo>
                  <a:pt x="106133" y="374"/>
                </a:lnTo>
                <a:lnTo>
                  <a:pt x="104680" y="187"/>
                </a:lnTo>
                <a:lnTo>
                  <a:pt x="103033" y="7"/>
                </a:lnTo>
                <a:lnTo>
                  <a:pt x="103033" y="7"/>
                </a:lnTo>
                <a:lnTo>
                  <a:pt x="101034" y="187"/>
                </a:lnTo>
                <a:lnTo>
                  <a:pt x="99207" y="733"/>
                </a:lnTo>
                <a:lnTo>
                  <a:pt x="97567" y="1467"/>
                </a:lnTo>
                <a:lnTo>
                  <a:pt x="96107" y="2740"/>
                </a:lnTo>
                <a:lnTo>
                  <a:pt x="96107" y="2740"/>
                </a:lnTo>
                <a:lnTo>
                  <a:pt x="94827" y="4200"/>
                </a:lnTo>
                <a:lnTo>
                  <a:pt x="93921" y="5840"/>
                </a:lnTo>
                <a:lnTo>
                  <a:pt x="93374" y="7300"/>
                </a:lnTo>
                <a:lnTo>
                  <a:pt x="93008" y="8939"/>
                </a:lnTo>
                <a:lnTo>
                  <a:pt x="92461" y="10579"/>
                </a:lnTo>
                <a:lnTo>
                  <a:pt x="91914" y="12039"/>
                </a:lnTo>
                <a:lnTo>
                  <a:pt x="91181" y="13679"/>
                </a:lnTo>
                <a:lnTo>
                  <a:pt x="89908" y="14959"/>
                </a:lnTo>
                <a:lnTo>
                  <a:pt x="89908" y="14959"/>
                </a:lnTo>
                <a:lnTo>
                  <a:pt x="87901" y="16966"/>
                </a:lnTo>
                <a:lnTo>
                  <a:pt x="86074" y="18239"/>
                </a:lnTo>
                <a:lnTo>
                  <a:pt x="84435" y="18972"/>
                </a:lnTo>
                <a:lnTo>
                  <a:pt x="82974" y="19332"/>
                </a:lnTo>
                <a:lnTo>
                  <a:pt x="81522" y="19332"/>
                </a:lnTo>
                <a:lnTo>
                  <a:pt x="80242" y="18972"/>
                </a:lnTo>
                <a:lnTo>
                  <a:pt x="78969" y="18059"/>
                </a:lnTo>
                <a:lnTo>
                  <a:pt x="77688" y="17146"/>
                </a:lnTo>
                <a:lnTo>
                  <a:pt x="76416" y="15686"/>
                </a:lnTo>
                <a:lnTo>
                  <a:pt x="75135" y="14233"/>
                </a:lnTo>
                <a:lnTo>
                  <a:pt x="72402" y="10579"/>
                </a:lnTo>
                <a:lnTo>
                  <a:pt x="69115" y="6573"/>
                </a:lnTo>
                <a:lnTo>
                  <a:pt x="67296" y="4380"/>
                </a:lnTo>
                <a:lnTo>
                  <a:pt x="65289" y="2193"/>
                </a:lnTo>
                <a:lnTo>
                  <a:pt x="65289" y="2193"/>
                </a:lnTo>
                <a:lnTo>
                  <a:pt x="64196" y="1280"/>
                </a:lnTo>
                <a:lnTo>
                  <a:pt x="62736" y="554"/>
                </a:lnTo>
                <a:lnTo>
                  <a:pt x="61463" y="187"/>
                </a:lnTo>
                <a:lnTo>
                  <a:pt x="60003" y="7"/>
                </a:lnTo>
                <a:lnTo>
                  <a:pt x="60003" y="7"/>
                </a:lnTo>
                <a:lnTo>
                  <a:pt x="59269" y="187"/>
                </a:lnTo>
                <a:lnTo>
                  <a:pt x="58176" y="733"/>
                </a:lnTo>
                <a:lnTo>
                  <a:pt x="54710" y="2740"/>
                </a:lnTo>
                <a:lnTo>
                  <a:pt x="52703" y="4020"/>
                </a:lnTo>
                <a:lnTo>
                  <a:pt x="50517" y="5660"/>
                </a:lnTo>
                <a:lnTo>
                  <a:pt x="48151" y="7300"/>
                </a:lnTo>
                <a:lnTo>
                  <a:pt x="45957" y="9306"/>
                </a:lnTo>
                <a:lnTo>
                  <a:pt x="43950" y="11313"/>
                </a:lnTo>
                <a:lnTo>
                  <a:pt x="42131" y="13499"/>
                </a:lnTo>
                <a:lnTo>
                  <a:pt x="40671" y="15686"/>
                </a:lnTo>
                <a:lnTo>
                  <a:pt x="40124" y="16786"/>
                </a:lnTo>
                <a:lnTo>
                  <a:pt x="39757" y="18059"/>
                </a:lnTo>
                <a:lnTo>
                  <a:pt x="39398" y="19152"/>
                </a:lnTo>
                <a:lnTo>
                  <a:pt x="39211" y="20245"/>
                </a:lnTo>
                <a:lnTo>
                  <a:pt x="39211" y="21338"/>
                </a:lnTo>
                <a:lnTo>
                  <a:pt x="39398" y="22619"/>
                </a:lnTo>
                <a:lnTo>
                  <a:pt x="39757" y="23712"/>
                </a:lnTo>
                <a:lnTo>
                  <a:pt x="40304" y="24805"/>
                </a:lnTo>
                <a:lnTo>
                  <a:pt x="41038" y="25898"/>
                </a:lnTo>
                <a:lnTo>
                  <a:pt x="41951" y="26991"/>
                </a:lnTo>
                <a:lnTo>
                  <a:pt x="41951" y="26991"/>
                </a:lnTo>
                <a:lnTo>
                  <a:pt x="43404" y="28092"/>
                </a:lnTo>
                <a:lnTo>
                  <a:pt x="44864" y="28818"/>
                </a:lnTo>
                <a:lnTo>
                  <a:pt x="46324" y="29545"/>
                </a:lnTo>
                <a:lnTo>
                  <a:pt x="47964" y="29912"/>
                </a:lnTo>
                <a:lnTo>
                  <a:pt x="49603" y="30278"/>
                </a:lnTo>
                <a:lnTo>
                  <a:pt x="51251" y="31005"/>
                </a:lnTo>
                <a:lnTo>
                  <a:pt x="52703" y="31738"/>
                </a:lnTo>
                <a:lnTo>
                  <a:pt x="54163" y="33011"/>
                </a:lnTo>
                <a:lnTo>
                  <a:pt x="54163" y="33011"/>
                </a:lnTo>
                <a:lnTo>
                  <a:pt x="55443" y="34471"/>
                </a:lnTo>
                <a:lnTo>
                  <a:pt x="56170" y="36111"/>
                </a:lnTo>
                <a:lnTo>
                  <a:pt x="56716" y="37938"/>
                </a:lnTo>
                <a:lnTo>
                  <a:pt x="56903" y="40124"/>
                </a:lnTo>
                <a:lnTo>
                  <a:pt x="56903" y="40124"/>
                </a:lnTo>
                <a:lnTo>
                  <a:pt x="56716" y="41584"/>
                </a:lnTo>
                <a:lnTo>
                  <a:pt x="56537" y="43224"/>
                </a:lnTo>
                <a:lnTo>
                  <a:pt x="55990" y="44684"/>
                </a:lnTo>
                <a:lnTo>
                  <a:pt x="55443" y="46144"/>
                </a:lnTo>
                <a:lnTo>
                  <a:pt x="54710" y="47597"/>
                </a:lnTo>
                <a:lnTo>
                  <a:pt x="53804" y="49057"/>
                </a:lnTo>
                <a:lnTo>
                  <a:pt x="52703" y="50337"/>
                </a:lnTo>
                <a:lnTo>
                  <a:pt x="51610" y="51610"/>
                </a:lnTo>
                <a:lnTo>
                  <a:pt x="51610" y="51610"/>
                </a:lnTo>
                <a:lnTo>
                  <a:pt x="50337" y="52703"/>
                </a:lnTo>
                <a:lnTo>
                  <a:pt x="49057" y="53804"/>
                </a:lnTo>
                <a:lnTo>
                  <a:pt x="47784" y="54530"/>
                </a:lnTo>
                <a:lnTo>
                  <a:pt x="46324" y="55443"/>
                </a:lnTo>
                <a:lnTo>
                  <a:pt x="44864" y="55990"/>
                </a:lnTo>
                <a:lnTo>
                  <a:pt x="43224" y="56537"/>
                </a:lnTo>
                <a:lnTo>
                  <a:pt x="41584" y="56716"/>
                </a:lnTo>
                <a:lnTo>
                  <a:pt x="40124" y="56903"/>
                </a:lnTo>
                <a:lnTo>
                  <a:pt x="40124" y="56903"/>
                </a:lnTo>
                <a:lnTo>
                  <a:pt x="38118" y="56716"/>
                </a:lnTo>
                <a:lnTo>
                  <a:pt x="36298" y="56170"/>
                </a:lnTo>
                <a:lnTo>
                  <a:pt x="34471" y="55443"/>
                </a:lnTo>
                <a:lnTo>
                  <a:pt x="33011" y="54163"/>
                </a:lnTo>
                <a:lnTo>
                  <a:pt x="33011" y="54163"/>
                </a:lnTo>
                <a:lnTo>
                  <a:pt x="31738" y="52703"/>
                </a:lnTo>
                <a:lnTo>
                  <a:pt x="30825" y="51063"/>
                </a:lnTo>
                <a:lnTo>
                  <a:pt x="30278" y="49424"/>
                </a:lnTo>
                <a:lnTo>
                  <a:pt x="29732" y="47784"/>
                </a:lnTo>
                <a:lnTo>
                  <a:pt x="29365" y="46324"/>
                </a:lnTo>
                <a:lnTo>
                  <a:pt x="28818" y="44864"/>
                </a:lnTo>
                <a:lnTo>
                  <a:pt x="28092" y="43404"/>
                </a:lnTo>
                <a:lnTo>
                  <a:pt x="26991" y="41944"/>
                </a:lnTo>
                <a:lnTo>
                  <a:pt x="26991" y="41944"/>
                </a:lnTo>
                <a:lnTo>
                  <a:pt x="25898" y="41038"/>
                </a:lnTo>
                <a:lnTo>
                  <a:pt x="24805" y="40304"/>
                </a:lnTo>
                <a:lnTo>
                  <a:pt x="23712" y="39757"/>
                </a:lnTo>
                <a:lnTo>
                  <a:pt x="22619" y="39398"/>
                </a:lnTo>
                <a:lnTo>
                  <a:pt x="21338" y="39211"/>
                </a:lnTo>
                <a:lnTo>
                  <a:pt x="20245" y="39211"/>
                </a:lnTo>
                <a:lnTo>
                  <a:pt x="19152" y="39398"/>
                </a:lnTo>
                <a:lnTo>
                  <a:pt x="18059" y="39757"/>
                </a:lnTo>
                <a:lnTo>
                  <a:pt x="16786" y="40124"/>
                </a:lnTo>
                <a:lnTo>
                  <a:pt x="15686" y="40671"/>
                </a:lnTo>
                <a:lnTo>
                  <a:pt x="13499" y="42131"/>
                </a:lnTo>
                <a:lnTo>
                  <a:pt x="11313" y="43950"/>
                </a:lnTo>
                <a:lnTo>
                  <a:pt x="9306" y="45957"/>
                </a:lnTo>
                <a:lnTo>
                  <a:pt x="7300" y="48151"/>
                </a:lnTo>
                <a:lnTo>
                  <a:pt x="5660" y="50517"/>
                </a:lnTo>
                <a:lnTo>
                  <a:pt x="4020" y="52703"/>
                </a:lnTo>
                <a:lnTo>
                  <a:pt x="2740" y="54710"/>
                </a:lnTo>
                <a:lnTo>
                  <a:pt x="733" y="58176"/>
                </a:lnTo>
                <a:lnTo>
                  <a:pt x="187" y="59269"/>
                </a:lnTo>
                <a:lnTo>
                  <a:pt x="7" y="60003"/>
                </a:lnTo>
                <a:lnTo>
                  <a:pt x="7" y="60003"/>
                </a:lnTo>
                <a:lnTo>
                  <a:pt x="187" y="61456"/>
                </a:lnTo>
                <a:lnTo>
                  <a:pt x="554" y="62736"/>
                </a:lnTo>
                <a:lnTo>
                  <a:pt x="1280" y="64196"/>
                </a:lnTo>
                <a:lnTo>
                  <a:pt x="2193" y="65289"/>
                </a:lnTo>
                <a:lnTo>
                  <a:pt x="2193" y="65289"/>
                </a:lnTo>
                <a:lnTo>
                  <a:pt x="4380" y="67296"/>
                </a:lnTo>
                <a:lnTo>
                  <a:pt x="6573" y="69115"/>
                </a:lnTo>
                <a:lnTo>
                  <a:pt x="10579" y="72402"/>
                </a:lnTo>
                <a:lnTo>
                  <a:pt x="14233" y="75135"/>
                </a:lnTo>
                <a:lnTo>
                  <a:pt x="15686" y="76416"/>
                </a:lnTo>
                <a:lnTo>
                  <a:pt x="17146" y="77688"/>
                </a:lnTo>
                <a:lnTo>
                  <a:pt x="18059" y="78969"/>
                </a:lnTo>
                <a:lnTo>
                  <a:pt x="18972" y="80242"/>
                </a:lnTo>
                <a:lnTo>
                  <a:pt x="19339" y="81522"/>
                </a:lnTo>
                <a:lnTo>
                  <a:pt x="19339" y="82974"/>
                </a:lnTo>
                <a:lnTo>
                  <a:pt x="18972" y="84435"/>
                </a:lnTo>
                <a:lnTo>
                  <a:pt x="18239" y="86074"/>
                </a:lnTo>
                <a:lnTo>
                  <a:pt x="16966" y="87901"/>
                </a:lnTo>
                <a:lnTo>
                  <a:pt x="14959" y="89908"/>
                </a:lnTo>
                <a:lnTo>
                  <a:pt x="14959" y="89908"/>
                </a:lnTo>
                <a:lnTo>
                  <a:pt x="13686" y="91181"/>
                </a:lnTo>
                <a:lnTo>
                  <a:pt x="12226" y="91914"/>
                </a:lnTo>
                <a:lnTo>
                  <a:pt x="10579" y="92461"/>
                </a:lnTo>
                <a:lnTo>
                  <a:pt x="9127" y="92828"/>
                </a:lnTo>
                <a:lnTo>
                  <a:pt x="7479" y="93187"/>
                </a:lnTo>
                <a:lnTo>
                  <a:pt x="5840" y="93921"/>
                </a:lnTo>
                <a:lnTo>
                  <a:pt x="4380" y="94827"/>
                </a:lnTo>
                <a:lnTo>
                  <a:pt x="2740" y="96107"/>
                </a:lnTo>
                <a:lnTo>
                  <a:pt x="2740" y="96107"/>
                </a:lnTo>
                <a:lnTo>
                  <a:pt x="1467" y="97567"/>
                </a:lnTo>
                <a:lnTo>
                  <a:pt x="733" y="99207"/>
                </a:lnTo>
                <a:lnTo>
                  <a:pt x="187" y="101027"/>
                </a:lnTo>
                <a:lnTo>
                  <a:pt x="7" y="103033"/>
                </a:lnTo>
                <a:lnTo>
                  <a:pt x="7" y="103033"/>
                </a:lnTo>
                <a:lnTo>
                  <a:pt x="187" y="104680"/>
                </a:lnTo>
                <a:lnTo>
                  <a:pt x="374" y="106320"/>
                </a:lnTo>
                <a:lnTo>
                  <a:pt x="920" y="107780"/>
                </a:lnTo>
                <a:lnTo>
                  <a:pt x="1647" y="109420"/>
                </a:lnTo>
                <a:lnTo>
                  <a:pt x="2380" y="110693"/>
                </a:lnTo>
                <a:lnTo>
                  <a:pt x="3286" y="112153"/>
                </a:lnTo>
                <a:lnTo>
                  <a:pt x="4200" y="113433"/>
                </a:lnTo>
                <a:lnTo>
                  <a:pt x="5293" y="114706"/>
                </a:lnTo>
                <a:lnTo>
                  <a:pt x="5293" y="114706"/>
                </a:lnTo>
                <a:lnTo>
                  <a:pt x="6573" y="115799"/>
                </a:lnTo>
                <a:lnTo>
                  <a:pt x="7846" y="116713"/>
                </a:lnTo>
                <a:lnTo>
                  <a:pt x="9306" y="117626"/>
                </a:lnTo>
                <a:lnTo>
                  <a:pt x="10766" y="118539"/>
                </a:lnTo>
                <a:lnTo>
                  <a:pt x="12226" y="119086"/>
                </a:lnTo>
                <a:lnTo>
                  <a:pt x="13866" y="119633"/>
                </a:lnTo>
                <a:lnTo>
                  <a:pt x="15326" y="119812"/>
                </a:lnTo>
                <a:lnTo>
                  <a:pt x="16966" y="119992"/>
                </a:lnTo>
                <a:lnTo>
                  <a:pt x="16966" y="119992"/>
                </a:lnTo>
                <a:lnTo>
                  <a:pt x="18972" y="119812"/>
                </a:lnTo>
                <a:lnTo>
                  <a:pt x="20792" y="119266"/>
                </a:lnTo>
                <a:lnTo>
                  <a:pt x="22439" y="118539"/>
                </a:lnTo>
                <a:lnTo>
                  <a:pt x="23892" y="117259"/>
                </a:lnTo>
                <a:lnTo>
                  <a:pt x="23892" y="117259"/>
                </a:lnTo>
                <a:lnTo>
                  <a:pt x="25172" y="115799"/>
                </a:lnTo>
                <a:lnTo>
                  <a:pt x="26085" y="114159"/>
                </a:lnTo>
                <a:lnTo>
                  <a:pt x="26632" y="112699"/>
                </a:lnTo>
                <a:lnTo>
                  <a:pt x="26991" y="111060"/>
                </a:lnTo>
                <a:lnTo>
                  <a:pt x="27546" y="109420"/>
                </a:lnTo>
                <a:lnTo>
                  <a:pt x="28092" y="107960"/>
                </a:lnTo>
                <a:lnTo>
                  <a:pt x="28818" y="106320"/>
                </a:lnTo>
                <a:lnTo>
                  <a:pt x="30091" y="105040"/>
                </a:lnTo>
                <a:lnTo>
                  <a:pt x="30091" y="105040"/>
                </a:lnTo>
                <a:lnTo>
                  <a:pt x="32098" y="103220"/>
                </a:lnTo>
                <a:lnTo>
                  <a:pt x="33925" y="101760"/>
                </a:lnTo>
                <a:lnTo>
                  <a:pt x="35564" y="101027"/>
                </a:lnTo>
                <a:lnTo>
                  <a:pt x="37025" y="100667"/>
                </a:lnTo>
                <a:lnTo>
                  <a:pt x="38485" y="100667"/>
                </a:lnTo>
                <a:lnTo>
                  <a:pt x="39757" y="101027"/>
                </a:lnTo>
                <a:lnTo>
                  <a:pt x="41038" y="101940"/>
                </a:lnTo>
                <a:lnTo>
                  <a:pt x="42311" y="102853"/>
                </a:lnTo>
                <a:lnTo>
                  <a:pt x="43591" y="104313"/>
                </a:lnTo>
                <a:lnTo>
                  <a:pt x="44864" y="105774"/>
                </a:lnTo>
                <a:lnTo>
                  <a:pt x="47604" y="109420"/>
                </a:lnTo>
                <a:lnTo>
                  <a:pt x="50884" y="113433"/>
                </a:lnTo>
                <a:lnTo>
                  <a:pt x="52703" y="115619"/>
                </a:lnTo>
                <a:lnTo>
                  <a:pt x="54710" y="117806"/>
                </a:lnTo>
                <a:lnTo>
                  <a:pt x="54710" y="117806"/>
                </a:lnTo>
                <a:lnTo>
                  <a:pt x="55810" y="118719"/>
                </a:lnTo>
                <a:lnTo>
                  <a:pt x="57263" y="119445"/>
                </a:lnTo>
                <a:lnTo>
                  <a:pt x="58543" y="119812"/>
                </a:lnTo>
                <a:lnTo>
                  <a:pt x="60003" y="119992"/>
                </a:lnTo>
                <a:lnTo>
                  <a:pt x="60003" y="119992"/>
                </a:lnTo>
                <a:lnTo>
                  <a:pt x="60730" y="119812"/>
                </a:lnTo>
                <a:lnTo>
                  <a:pt x="61823" y="119266"/>
                </a:lnTo>
                <a:lnTo>
                  <a:pt x="65289" y="117259"/>
                </a:lnTo>
                <a:lnTo>
                  <a:pt x="67296" y="115986"/>
                </a:lnTo>
                <a:lnTo>
                  <a:pt x="69482" y="114339"/>
                </a:lnTo>
                <a:lnTo>
                  <a:pt x="71856" y="112699"/>
                </a:lnTo>
                <a:lnTo>
                  <a:pt x="74042" y="110693"/>
                </a:lnTo>
                <a:lnTo>
                  <a:pt x="76049" y="108686"/>
                </a:lnTo>
                <a:lnTo>
                  <a:pt x="77868" y="106500"/>
                </a:lnTo>
                <a:lnTo>
                  <a:pt x="79328" y="104313"/>
                </a:lnTo>
                <a:lnTo>
                  <a:pt x="79875" y="103220"/>
                </a:lnTo>
                <a:lnTo>
                  <a:pt x="80242" y="101940"/>
                </a:lnTo>
                <a:lnTo>
                  <a:pt x="80608" y="100847"/>
                </a:lnTo>
                <a:lnTo>
                  <a:pt x="80788" y="99754"/>
                </a:lnTo>
                <a:lnTo>
                  <a:pt x="80788" y="98661"/>
                </a:lnTo>
                <a:lnTo>
                  <a:pt x="80608" y="97380"/>
                </a:lnTo>
                <a:lnTo>
                  <a:pt x="80242" y="96287"/>
                </a:lnTo>
                <a:lnTo>
                  <a:pt x="79695" y="95194"/>
                </a:lnTo>
                <a:lnTo>
                  <a:pt x="78969" y="94101"/>
                </a:lnTo>
                <a:lnTo>
                  <a:pt x="78055" y="93008"/>
                </a:lnTo>
                <a:lnTo>
                  <a:pt x="78055" y="93008"/>
                </a:lnTo>
                <a:lnTo>
                  <a:pt x="76595" y="91914"/>
                </a:lnTo>
                <a:lnTo>
                  <a:pt x="75135" y="91181"/>
                </a:lnTo>
                <a:lnTo>
                  <a:pt x="73675" y="90634"/>
                </a:lnTo>
                <a:lnTo>
                  <a:pt x="72035" y="90087"/>
                </a:lnTo>
                <a:lnTo>
                  <a:pt x="70396" y="89721"/>
                </a:lnTo>
                <a:lnTo>
                  <a:pt x="68756" y="88994"/>
                </a:lnTo>
                <a:lnTo>
                  <a:pt x="67296" y="88268"/>
                </a:lnTo>
                <a:lnTo>
                  <a:pt x="65836" y="86988"/>
                </a:lnTo>
                <a:lnTo>
                  <a:pt x="65836" y="86988"/>
                </a:lnTo>
                <a:lnTo>
                  <a:pt x="64563" y="85528"/>
                </a:lnTo>
                <a:lnTo>
                  <a:pt x="63829" y="83888"/>
                </a:lnTo>
                <a:lnTo>
                  <a:pt x="63283" y="82069"/>
                </a:lnTo>
                <a:lnTo>
                  <a:pt x="63103" y="79875"/>
                </a:lnTo>
                <a:lnTo>
                  <a:pt x="63103" y="79875"/>
                </a:lnTo>
                <a:lnTo>
                  <a:pt x="63283" y="78415"/>
                </a:lnTo>
                <a:lnTo>
                  <a:pt x="63462" y="76775"/>
                </a:lnTo>
                <a:lnTo>
                  <a:pt x="64009" y="75315"/>
                </a:lnTo>
                <a:lnTo>
                  <a:pt x="64563" y="73862"/>
                </a:lnTo>
                <a:lnTo>
                  <a:pt x="65289" y="72402"/>
                </a:lnTo>
                <a:lnTo>
                  <a:pt x="66203" y="70942"/>
                </a:lnTo>
                <a:lnTo>
                  <a:pt x="67296" y="69662"/>
                </a:lnTo>
                <a:lnTo>
                  <a:pt x="68389" y="68389"/>
                </a:lnTo>
                <a:lnTo>
                  <a:pt x="68389" y="68389"/>
                </a:lnTo>
                <a:lnTo>
                  <a:pt x="69662" y="67296"/>
                </a:lnTo>
                <a:lnTo>
                  <a:pt x="70942" y="66382"/>
                </a:lnTo>
                <a:lnTo>
                  <a:pt x="72215" y="65469"/>
                </a:lnTo>
                <a:lnTo>
                  <a:pt x="73675" y="64556"/>
                </a:lnTo>
                <a:lnTo>
                  <a:pt x="75135" y="64009"/>
                </a:lnTo>
                <a:lnTo>
                  <a:pt x="76775" y="63462"/>
                </a:lnTo>
                <a:lnTo>
                  <a:pt x="78422" y="63283"/>
                </a:lnTo>
                <a:lnTo>
                  <a:pt x="79875" y="63103"/>
                </a:lnTo>
                <a:lnTo>
                  <a:pt x="79875" y="63103"/>
                </a:lnTo>
                <a:lnTo>
                  <a:pt x="81881" y="63283"/>
                </a:lnTo>
                <a:lnTo>
                  <a:pt x="83708" y="63829"/>
                </a:lnTo>
                <a:lnTo>
                  <a:pt x="85528" y="64556"/>
                </a:lnTo>
                <a:lnTo>
                  <a:pt x="86988" y="65836"/>
                </a:lnTo>
                <a:lnTo>
                  <a:pt x="86988" y="65836"/>
                </a:lnTo>
                <a:lnTo>
                  <a:pt x="88268" y="67296"/>
                </a:lnTo>
                <a:lnTo>
                  <a:pt x="89174" y="68936"/>
                </a:lnTo>
                <a:lnTo>
                  <a:pt x="89728" y="70575"/>
                </a:lnTo>
                <a:lnTo>
                  <a:pt x="90275" y="72215"/>
                </a:lnTo>
                <a:lnTo>
                  <a:pt x="90634" y="73675"/>
                </a:lnTo>
                <a:lnTo>
                  <a:pt x="91181" y="75135"/>
                </a:lnTo>
                <a:lnTo>
                  <a:pt x="91914" y="76595"/>
                </a:lnTo>
                <a:lnTo>
                  <a:pt x="93008" y="78055"/>
                </a:lnTo>
                <a:lnTo>
                  <a:pt x="93008" y="78055"/>
                </a:lnTo>
                <a:lnTo>
                  <a:pt x="94101" y="78969"/>
                </a:lnTo>
                <a:lnTo>
                  <a:pt x="95194" y="79695"/>
                </a:lnTo>
                <a:lnTo>
                  <a:pt x="96287" y="80242"/>
                </a:lnTo>
                <a:lnTo>
                  <a:pt x="97380" y="80608"/>
                </a:lnTo>
                <a:lnTo>
                  <a:pt x="98661" y="80788"/>
                </a:lnTo>
                <a:lnTo>
                  <a:pt x="99754" y="80788"/>
                </a:lnTo>
                <a:lnTo>
                  <a:pt x="100847" y="80608"/>
                </a:lnTo>
                <a:lnTo>
                  <a:pt x="101940" y="80242"/>
                </a:lnTo>
                <a:lnTo>
                  <a:pt x="103220" y="79875"/>
                </a:lnTo>
                <a:lnTo>
                  <a:pt x="104313" y="79328"/>
                </a:lnTo>
                <a:lnTo>
                  <a:pt x="106500" y="77868"/>
                </a:lnTo>
                <a:lnTo>
                  <a:pt x="108686" y="76049"/>
                </a:lnTo>
                <a:lnTo>
                  <a:pt x="110693" y="74042"/>
                </a:lnTo>
                <a:lnTo>
                  <a:pt x="112699" y="71856"/>
                </a:lnTo>
                <a:lnTo>
                  <a:pt x="114339" y="69482"/>
                </a:lnTo>
                <a:lnTo>
                  <a:pt x="115986" y="67296"/>
                </a:lnTo>
                <a:lnTo>
                  <a:pt x="117259" y="65289"/>
                </a:lnTo>
                <a:lnTo>
                  <a:pt x="119266" y="61823"/>
                </a:lnTo>
                <a:lnTo>
                  <a:pt x="119812" y="60730"/>
                </a:lnTo>
                <a:lnTo>
                  <a:pt x="119992" y="60003"/>
                </a:lnTo>
                <a:lnTo>
                  <a:pt x="119992" y="60003"/>
                </a:lnTo>
                <a:lnTo>
                  <a:pt x="119812" y="58543"/>
                </a:lnTo>
                <a:lnTo>
                  <a:pt x="119445" y="57263"/>
                </a:lnTo>
                <a:lnTo>
                  <a:pt x="118719" y="55803"/>
                </a:lnTo>
                <a:lnTo>
                  <a:pt x="117806" y="54710"/>
                </a:lnTo>
                <a:lnTo>
                  <a:pt x="117806" y="54710"/>
                </a:lnTo>
                <a:lnTo>
                  <a:pt x="115619" y="52703"/>
                </a:lnTo>
                <a:lnTo>
                  <a:pt x="113433" y="50884"/>
                </a:lnTo>
                <a:lnTo>
                  <a:pt x="109420" y="47597"/>
                </a:lnTo>
                <a:lnTo>
                  <a:pt x="105774" y="44864"/>
                </a:lnTo>
                <a:lnTo>
                  <a:pt x="104313" y="43591"/>
                </a:lnTo>
                <a:lnTo>
                  <a:pt x="102853" y="42311"/>
                </a:lnTo>
                <a:lnTo>
                  <a:pt x="101940" y="41038"/>
                </a:lnTo>
                <a:lnTo>
                  <a:pt x="101034" y="39757"/>
                </a:lnTo>
                <a:lnTo>
                  <a:pt x="100667" y="38485"/>
                </a:lnTo>
                <a:lnTo>
                  <a:pt x="100667" y="37025"/>
                </a:lnTo>
                <a:lnTo>
                  <a:pt x="101034" y="35564"/>
                </a:lnTo>
                <a:lnTo>
                  <a:pt x="101760" y="33925"/>
                </a:lnTo>
                <a:lnTo>
                  <a:pt x="103033" y="32098"/>
                </a:lnTo>
                <a:lnTo>
                  <a:pt x="105040" y="30091"/>
                </a:lnTo>
                <a:lnTo>
                  <a:pt x="105040" y="30091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Shape 248" descr="DeathtoStock_Simplify3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06250" y="0"/>
            <a:ext cx="1037700" cy="103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 descr="Death_to_stock_communicate_hands_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6225" y="2070675"/>
            <a:ext cx="2077775" cy="207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1842475" y="1197075"/>
            <a:ext cx="4115400" cy="621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ct val="1000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indent="0">
              <a:spcBef>
                <a:spcPts val="0"/>
              </a:spcBef>
              <a:buClr>
                <a:srgbClr val="7198A9"/>
              </a:buClr>
              <a:buSzPct val="100000"/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indent="0">
              <a:spcBef>
                <a:spcPts val="0"/>
              </a:spcBef>
              <a:buClr>
                <a:srgbClr val="7198A9"/>
              </a:buClr>
              <a:buSzPct val="100000"/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indent="0">
              <a:spcBef>
                <a:spcPts val="0"/>
              </a:spcBef>
              <a:buClr>
                <a:srgbClr val="7198A9"/>
              </a:buClr>
              <a:buSzPct val="100000"/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indent="0">
              <a:spcBef>
                <a:spcPts val="0"/>
              </a:spcBef>
              <a:buClr>
                <a:srgbClr val="7198A9"/>
              </a:buClr>
              <a:buSzPct val="100000"/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indent="0">
              <a:spcBef>
                <a:spcPts val="0"/>
              </a:spcBef>
              <a:buClr>
                <a:srgbClr val="7198A9"/>
              </a:buClr>
              <a:buSzPct val="100000"/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indent="0">
              <a:spcBef>
                <a:spcPts val="0"/>
              </a:spcBef>
              <a:buClr>
                <a:srgbClr val="7198A9"/>
              </a:buClr>
              <a:buSzPct val="100000"/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indent="0">
              <a:spcBef>
                <a:spcPts val="0"/>
              </a:spcBef>
              <a:buClr>
                <a:srgbClr val="7198A9"/>
              </a:buClr>
              <a:buSzPct val="100000"/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indent="0">
              <a:spcBef>
                <a:spcPts val="0"/>
              </a:spcBef>
              <a:buClr>
                <a:srgbClr val="7198A9"/>
              </a:buClr>
              <a:buSzPct val="100000"/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251" name="Shape 251"/>
          <p:cNvSpPr/>
          <p:nvPr/>
        </p:nvSpPr>
        <p:spPr>
          <a:xfrm>
            <a:off x="7070023" y="5"/>
            <a:ext cx="1037700" cy="1037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252" name="Shape 252"/>
          <p:cNvSpPr/>
          <p:nvPr/>
        </p:nvSpPr>
        <p:spPr>
          <a:xfrm>
            <a:off x="8106245" y="1037712"/>
            <a:ext cx="1037700" cy="1037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253" name="Shape 253"/>
          <p:cNvSpPr/>
          <p:nvPr/>
        </p:nvSpPr>
        <p:spPr>
          <a:xfrm>
            <a:off x="7070023" y="3102451"/>
            <a:ext cx="1037700" cy="1037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254" name="Shape 254"/>
          <p:cNvSpPr/>
          <p:nvPr/>
        </p:nvSpPr>
        <p:spPr>
          <a:xfrm>
            <a:off x="7" y="4105794"/>
            <a:ext cx="1037700" cy="1037700"/>
          </a:xfrm>
          <a:prstGeom prst="rect">
            <a:avLst/>
          </a:prstGeom>
          <a:solidFill>
            <a:srgbClr val="EDC67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255" name="Shape 255"/>
          <p:cNvSpPr/>
          <p:nvPr/>
        </p:nvSpPr>
        <p:spPr>
          <a:xfrm>
            <a:off x="1037700" y="4105797"/>
            <a:ext cx="518700" cy="518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256" name="Shape 256"/>
          <p:cNvSpPr/>
          <p:nvPr/>
        </p:nvSpPr>
        <p:spPr>
          <a:xfrm>
            <a:off x="-9" y="4624791"/>
            <a:ext cx="518700" cy="518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257" name="Shape 257"/>
          <p:cNvSpPr/>
          <p:nvPr/>
        </p:nvSpPr>
        <p:spPr>
          <a:xfrm>
            <a:off x="7587473" y="1037691"/>
            <a:ext cx="518700" cy="518700"/>
          </a:xfrm>
          <a:prstGeom prst="rect">
            <a:avLst/>
          </a:prstGeom>
          <a:solidFill>
            <a:srgbClr val="EDC67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258" name="Shape 258"/>
          <p:cNvSpPr/>
          <p:nvPr/>
        </p:nvSpPr>
        <p:spPr>
          <a:xfrm>
            <a:off x="8625291" y="518991"/>
            <a:ext cx="518700" cy="518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259" name="Shape 259"/>
          <p:cNvSpPr/>
          <p:nvPr/>
        </p:nvSpPr>
        <p:spPr>
          <a:xfrm>
            <a:off x="7529848" y="3440573"/>
            <a:ext cx="455351" cy="414225"/>
          </a:xfrm>
          <a:custGeom>
            <a:avLst/>
            <a:gdLst/>
            <a:ahLst/>
            <a:cxnLst/>
            <a:rect l="0" t="0" r="0" b="0"/>
            <a:pathLst>
              <a:path w="120000" h="120000" fill="none" extrusionOk="0">
                <a:moveTo>
                  <a:pt x="60003" y="8"/>
                </a:moveTo>
                <a:lnTo>
                  <a:pt x="60003" y="8"/>
                </a:lnTo>
                <a:lnTo>
                  <a:pt x="56924" y="8"/>
                </a:lnTo>
                <a:lnTo>
                  <a:pt x="53852" y="203"/>
                </a:lnTo>
                <a:lnTo>
                  <a:pt x="50780" y="603"/>
                </a:lnTo>
                <a:lnTo>
                  <a:pt x="47894" y="995"/>
                </a:lnTo>
                <a:lnTo>
                  <a:pt x="45000" y="1590"/>
                </a:lnTo>
                <a:lnTo>
                  <a:pt x="42107" y="2390"/>
                </a:lnTo>
                <a:lnTo>
                  <a:pt x="39398" y="3385"/>
                </a:lnTo>
                <a:lnTo>
                  <a:pt x="36690" y="4372"/>
                </a:lnTo>
                <a:lnTo>
                  <a:pt x="33975" y="5367"/>
                </a:lnTo>
                <a:lnTo>
                  <a:pt x="31445" y="6762"/>
                </a:lnTo>
                <a:lnTo>
                  <a:pt x="28914" y="7953"/>
                </a:lnTo>
                <a:lnTo>
                  <a:pt x="26392" y="9543"/>
                </a:lnTo>
                <a:lnTo>
                  <a:pt x="24040" y="11126"/>
                </a:lnTo>
                <a:lnTo>
                  <a:pt x="21873" y="12717"/>
                </a:lnTo>
                <a:lnTo>
                  <a:pt x="19699" y="14503"/>
                </a:lnTo>
                <a:lnTo>
                  <a:pt x="17532" y="16298"/>
                </a:lnTo>
                <a:lnTo>
                  <a:pt x="15544" y="18280"/>
                </a:lnTo>
                <a:lnTo>
                  <a:pt x="13741" y="20270"/>
                </a:lnTo>
                <a:lnTo>
                  <a:pt x="11930" y="22456"/>
                </a:lnTo>
                <a:lnTo>
                  <a:pt x="10306" y="24642"/>
                </a:lnTo>
                <a:lnTo>
                  <a:pt x="8681" y="26820"/>
                </a:lnTo>
                <a:lnTo>
                  <a:pt x="7234" y="29210"/>
                </a:lnTo>
                <a:lnTo>
                  <a:pt x="5965" y="31592"/>
                </a:lnTo>
                <a:lnTo>
                  <a:pt x="4704" y="34178"/>
                </a:lnTo>
                <a:lnTo>
                  <a:pt x="3620" y="36756"/>
                </a:lnTo>
                <a:lnTo>
                  <a:pt x="2715" y="39341"/>
                </a:lnTo>
                <a:lnTo>
                  <a:pt x="1810" y="41919"/>
                </a:lnTo>
                <a:lnTo>
                  <a:pt x="1268" y="44701"/>
                </a:lnTo>
                <a:lnTo>
                  <a:pt x="727" y="47482"/>
                </a:lnTo>
                <a:lnTo>
                  <a:pt x="363" y="50264"/>
                </a:lnTo>
                <a:lnTo>
                  <a:pt x="7" y="53046"/>
                </a:lnTo>
                <a:lnTo>
                  <a:pt x="7" y="56031"/>
                </a:lnTo>
                <a:lnTo>
                  <a:pt x="7" y="56031"/>
                </a:lnTo>
                <a:lnTo>
                  <a:pt x="7" y="59008"/>
                </a:lnTo>
                <a:lnTo>
                  <a:pt x="363" y="62190"/>
                </a:lnTo>
                <a:lnTo>
                  <a:pt x="727" y="65167"/>
                </a:lnTo>
                <a:lnTo>
                  <a:pt x="1454" y="67949"/>
                </a:lnTo>
                <a:lnTo>
                  <a:pt x="2173" y="70926"/>
                </a:lnTo>
                <a:lnTo>
                  <a:pt x="3079" y="73708"/>
                </a:lnTo>
                <a:lnTo>
                  <a:pt x="4162" y="76489"/>
                </a:lnTo>
                <a:lnTo>
                  <a:pt x="5423" y="79271"/>
                </a:lnTo>
                <a:lnTo>
                  <a:pt x="6692" y="81857"/>
                </a:lnTo>
                <a:lnTo>
                  <a:pt x="8139" y="84239"/>
                </a:lnTo>
                <a:lnTo>
                  <a:pt x="9942" y="86824"/>
                </a:lnTo>
                <a:lnTo>
                  <a:pt x="11567" y="89206"/>
                </a:lnTo>
                <a:lnTo>
                  <a:pt x="13555" y="91392"/>
                </a:lnTo>
                <a:lnTo>
                  <a:pt x="15544" y="93578"/>
                </a:lnTo>
                <a:lnTo>
                  <a:pt x="17710" y="95765"/>
                </a:lnTo>
                <a:lnTo>
                  <a:pt x="19884" y="97747"/>
                </a:lnTo>
                <a:lnTo>
                  <a:pt x="19884" y="97747"/>
                </a:lnTo>
                <a:lnTo>
                  <a:pt x="18438" y="100732"/>
                </a:lnTo>
                <a:lnTo>
                  <a:pt x="16813" y="103710"/>
                </a:lnTo>
                <a:lnTo>
                  <a:pt x="15002" y="106891"/>
                </a:lnTo>
                <a:lnTo>
                  <a:pt x="12658" y="109868"/>
                </a:lnTo>
                <a:lnTo>
                  <a:pt x="10127" y="112846"/>
                </a:lnTo>
                <a:lnTo>
                  <a:pt x="8681" y="114241"/>
                </a:lnTo>
                <a:lnTo>
                  <a:pt x="7056" y="115431"/>
                </a:lnTo>
                <a:lnTo>
                  <a:pt x="5423" y="116622"/>
                </a:lnTo>
                <a:lnTo>
                  <a:pt x="3798" y="117813"/>
                </a:lnTo>
                <a:lnTo>
                  <a:pt x="1995" y="118605"/>
                </a:lnTo>
                <a:lnTo>
                  <a:pt x="7" y="119600"/>
                </a:lnTo>
                <a:lnTo>
                  <a:pt x="7" y="119600"/>
                </a:lnTo>
                <a:lnTo>
                  <a:pt x="905" y="119600"/>
                </a:lnTo>
                <a:lnTo>
                  <a:pt x="3620" y="120000"/>
                </a:lnTo>
                <a:lnTo>
                  <a:pt x="7597" y="120000"/>
                </a:lnTo>
                <a:lnTo>
                  <a:pt x="10127" y="120000"/>
                </a:lnTo>
                <a:lnTo>
                  <a:pt x="12658" y="119804"/>
                </a:lnTo>
                <a:lnTo>
                  <a:pt x="15544" y="119208"/>
                </a:lnTo>
                <a:lnTo>
                  <a:pt x="18438" y="118605"/>
                </a:lnTo>
                <a:lnTo>
                  <a:pt x="21509" y="117618"/>
                </a:lnTo>
                <a:lnTo>
                  <a:pt x="24581" y="116427"/>
                </a:lnTo>
                <a:lnTo>
                  <a:pt x="27831" y="114836"/>
                </a:lnTo>
                <a:lnTo>
                  <a:pt x="30903" y="112846"/>
                </a:lnTo>
                <a:lnTo>
                  <a:pt x="33975" y="110660"/>
                </a:lnTo>
                <a:lnTo>
                  <a:pt x="36868" y="107682"/>
                </a:lnTo>
                <a:lnTo>
                  <a:pt x="36868" y="107682"/>
                </a:lnTo>
                <a:lnTo>
                  <a:pt x="39577" y="108677"/>
                </a:lnTo>
                <a:lnTo>
                  <a:pt x="42292" y="109664"/>
                </a:lnTo>
                <a:lnTo>
                  <a:pt x="45179" y="110268"/>
                </a:lnTo>
                <a:lnTo>
                  <a:pt x="48072" y="110863"/>
                </a:lnTo>
                <a:lnTo>
                  <a:pt x="50966" y="111459"/>
                </a:lnTo>
                <a:lnTo>
                  <a:pt x="53852" y="111850"/>
                </a:lnTo>
                <a:lnTo>
                  <a:pt x="56924" y="112054"/>
                </a:lnTo>
                <a:lnTo>
                  <a:pt x="60003" y="112054"/>
                </a:lnTo>
                <a:lnTo>
                  <a:pt x="60003" y="112054"/>
                </a:lnTo>
                <a:lnTo>
                  <a:pt x="63075" y="112054"/>
                </a:lnTo>
                <a:lnTo>
                  <a:pt x="66147" y="111850"/>
                </a:lnTo>
                <a:lnTo>
                  <a:pt x="69219" y="111459"/>
                </a:lnTo>
                <a:lnTo>
                  <a:pt x="72105" y="110863"/>
                </a:lnTo>
                <a:lnTo>
                  <a:pt x="74999" y="110268"/>
                </a:lnTo>
                <a:lnTo>
                  <a:pt x="77892" y="109469"/>
                </a:lnTo>
                <a:lnTo>
                  <a:pt x="80601" y="108677"/>
                </a:lnTo>
                <a:lnTo>
                  <a:pt x="83309" y="107682"/>
                </a:lnTo>
                <a:lnTo>
                  <a:pt x="86024" y="106491"/>
                </a:lnTo>
                <a:lnTo>
                  <a:pt x="88554" y="105300"/>
                </a:lnTo>
                <a:lnTo>
                  <a:pt x="91085" y="103905"/>
                </a:lnTo>
                <a:lnTo>
                  <a:pt x="93615" y="102519"/>
                </a:lnTo>
                <a:lnTo>
                  <a:pt x="95959" y="100928"/>
                </a:lnTo>
                <a:lnTo>
                  <a:pt x="98126" y="99337"/>
                </a:lnTo>
                <a:lnTo>
                  <a:pt x="100300" y="97551"/>
                </a:lnTo>
                <a:lnTo>
                  <a:pt x="102467" y="95561"/>
                </a:lnTo>
                <a:lnTo>
                  <a:pt x="104455" y="93774"/>
                </a:lnTo>
                <a:lnTo>
                  <a:pt x="106258" y="91588"/>
                </a:lnTo>
                <a:lnTo>
                  <a:pt x="108069" y="89606"/>
                </a:lnTo>
                <a:lnTo>
                  <a:pt x="109693" y="87420"/>
                </a:lnTo>
                <a:lnTo>
                  <a:pt x="111318" y="85030"/>
                </a:lnTo>
                <a:lnTo>
                  <a:pt x="112765" y="82648"/>
                </a:lnTo>
                <a:lnTo>
                  <a:pt x="114034" y="80266"/>
                </a:lnTo>
                <a:lnTo>
                  <a:pt x="115295" y="77884"/>
                </a:lnTo>
                <a:lnTo>
                  <a:pt x="116379" y="75298"/>
                </a:lnTo>
                <a:lnTo>
                  <a:pt x="117284" y="72712"/>
                </a:lnTo>
                <a:lnTo>
                  <a:pt x="118189" y="69939"/>
                </a:lnTo>
                <a:lnTo>
                  <a:pt x="118731" y="67353"/>
                </a:lnTo>
                <a:lnTo>
                  <a:pt x="119272" y="64572"/>
                </a:lnTo>
                <a:lnTo>
                  <a:pt x="119636" y="61790"/>
                </a:lnTo>
                <a:lnTo>
                  <a:pt x="119992" y="58813"/>
                </a:lnTo>
                <a:lnTo>
                  <a:pt x="119992" y="56031"/>
                </a:lnTo>
                <a:lnTo>
                  <a:pt x="119992" y="56031"/>
                </a:lnTo>
                <a:lnTo>
                  <a:pt x="119992" y="53046"/>
                </a:lnTo>
                <a:lnTo>
                  <a:pt x="119636" y="50264"/>
                </a:lnTo>
                <a:lnTo>
                  <a:pt x="119272" y="47482"/>
                </a:lnTo>
                <a:lnTo>
                  <a:pt x="118731" y="44701"/>
                </a:lnTo>
                <a:lnTo>
                  <a:pt x="118189" y="41919"/>
                </a:lnTo>
                <a:lnTo>
                  <a:pt x="117284" y="39341"/>
                </a:lnTo>
                <a:lnTo>
                  <a:pt x="116379" y="36756"/>
                </a:lnTo>
                <a:lnTo>
                  <a:pt x="115295" y="34178"/>
                </a:lnTo>
                <a:lnTo>
                  <a:pt x="114034" y="31592"/>
                </a:lnTo>
                <a:lnTo>
                  <a:pt x="112765" y="29210"/>
                </a:lnTo>
                <a:lnTo>
                  <a:pt x="111318" y="26820"/>
                </a:lnTo>
                <a:lnTo>
                  <a:pt x="109693" y="24642"/>
                </a:lnTo>
                <a:lnTo>
                  <a:pt x="108069" y="22456"/>
                </a:lnTo>
                <a:lnTo>
                  <a:pt x="106258" y="20270"/>
                </a:lnTo>
                <a:lnTo>
                  <a:pt x="104455" y="18280"/>
                </a:lnTo>
                <a:lnTo>
                  <a:pt x="102467" y="16298"/>
                </a:lnTo>
                <a:lnTo>
                  <a:pt x="100300" y="14503"/>
                </a:lnTo>
                <a:lnTo>
                  <a:pt x="98126" y="12717"/>
                </a:lnTo>
                <a:lnTo>
                  <a:pt x="95959" y="11126"/>
                </a:lnTo>
                <a:lnTo>
                  <a:pt x="93615" y="9543"/>
                </a:lnTo>
                <a:lnTo>
                  <a:pt x="91085" y="7953"/>
                </a:lnTo>
                <a:lnTo>
                  <a:pt x="88554" y="6762"/>
                </a:lnTo>
                <a:lnTo>
                  <a:pt x="86024" y="5367"/>
                </a:lnTo>
                <a:lnTo>
                  <a:pt x="83309" y="4372"/>
                </a:lnTo>
                <a:lnTo>
                  <a:pt x="80601" y="3385"/>
                </a:lnTo>
                <a:lnTo>
                  <a:pt x="77892" y="2390"/>
                </a:lnTo>
                <a:lnTo>
                  <a:pt x="74999" y="1590"/>
                </a:lnTo>
                <a:lnTo>
                  <a:pt x="72105" y="995"/>
                </a:lnTo>
                <a:lnTo>
                  <a:pt x="69219" y="603"/>
                </a:lnTo>
                <a:lnTo>
                  <a:pt x="66147" y="203"/>
                </a:lnTo>
                <a:lnTo>
                  <a:pt x="63075" y="8"/>
                </a:lnTo>
                <a:lnTo>
                  <a:pt x="60003" y="8"/>
                </a:lnTo>
                <a:lnTo>
                  <a:pt x="60003" y="8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260" name="Shape 260"/>
          <p:cNvSpPr/>
          <p:nvPr/>
        </p:nvSpPr>
        <p:spPr>
          <a:xfrm flipH="1">
            <a:off x="7192539" y="3387811"/>
            <a:ext cx="302961" cy="275574"/>
          </a:xfrm>
          <a:custGeom>
            <a:avLst/>
            <a:gdLst/>
            <a:ahLst/>
            <a:cxnLst/>
            <a:rect l="0" t="0" r="0" b="0"/>
            <a:pathLst>
              <a:path w="120000" h="120000" fill="none" extrusionOk="0">
                <a:moveTo>
                  <a:pt x="60003" y="8"/>
                </a:moveTo>
                <a:lnTo>
                  <a:pt x="60003" y="8"/>
                </a:lnTo>
                <a:lnTo>
                  <a:pt x="56924" y="8"/>
                </a:lnTo>
                <a:lnTo>
                  <a:pt x="53852" y="203"/>
                </a:lnTo>
                <a:lnTo>
                  <a:pt x="50780" y="603"/>
                </a:lnTo>
                <a:lnTo>
                  <a:pt x="47894" y="995"/>
                </a:lnTo>
                <a:lnTo>
                  <a:pt x="45000" y="1590"/>
                </a:lnTo>
                <a:lnTo>
                  <a:pt x="42107" y="2390"/>
                </a:lnTo>
                <a:lnTo>
                  <a:pt x="39398" y="3385"/>
                </a:lnTo>
                <a:lnTo>
                  <a:pt x="36690" y="4372"/>
                </a:lnTo>
                <a:lnTo>
                  <a:pt x="33975" y="5367"/>
                </a:lnTo>
                <a:lnTo>
                  <a:pt x="31445" y="6762"/>
                </a:lnTo>
                <a:lnTo>
                  <a:pt x="28914" y="7953"/>
                </a:lnTo>
                <a:lnTo>
                  <a:pt x="26392" y="9543"/>
                </a:lnTo>
                <a:lnTo>
                  <a:pt x="24040" y="11126"/>
                </a:lnTo>
                <a:lnTo>
                  <a:pt x="21873" y="12717"/>
                </a:lnTo>
                <a:lnTo>
                  <a:pt x="19699" y="14503"/>
                </a:lnTo>
                <a:lnTo>
                  <a:pt x="17532" y="16298"/>
                </a:lnTo>
                <a:lnTo>
                  <a:pt x="15544" y="18280"/>
                </a:lnTo>
                <a:lnTo>
                  <a:pt x="13741" y="20270"/>
                </a:lnTo>
                <a:lnTo>
                  <a:pt x="11930" y="22456"/>
                </a:lnTo>
                <a:lnTo>
                  <a:pt x="10306" y="24642"/>
                </a:lnTo>
                <a:lnTo>
                  <a:pt x="8681" y="26820"/>
                </a:lnTo>
                <a:lnTo>
                  <a:pt x="7234" y="29210"/>
                </a:lnTo>
                <a:lnTo>
                  <a:pt x="5965" y="31592"/>
                </a:lnTo>
                <a:lnTo>
                  <a:pt x="4704" y="34178"/>
                </a:lnTo>
                <a:lnTo>
                  <a:pt x="3620" y="36756"/>
                </a:lnTo>
                <a:lnTo>
                  <a:pt x="2715" y="39341"/>
                </a:lnTo>
                <a:lnTo>
                  <a:pt x="1810" y="41919"/>
                </a:lnTo>
                <a:lnTo>
                  <a:pt x="1268" y="44701"/>
                </a:lnTo>
                <a:lnTo>
                  <a:pt x="727" y="47482"/>
                </a:lnTo>
                <a:lnTo>
                  <a:pt x="363" y="50264"/>
                </a:lnTo>
                <a:lnTo>
                  <a:pt x="7" y="53046"/>
                </a:lnTo>
                <a:lnTo>
                  <a:pt x="7" y="56031"/>
                </a:lnTo>
                <a:lnTo>
                  <a:pt x="7" y="56031"/>
                </a:lnTo>
                <a:lnTo>
                  <a:pt x="7" y="59008"/>
                </a:lnTo>
                <a:lnTo>
                  <a:pt x="363" y="62190"/>
                </a:lnTo>
                <a:lnTo>
                  <a:pt x="727" y="65167"/>
                </a:lnTo>
                <a:lnTo>
                  <a:pt x="1454" y="67949"/>
                </a:lnTo>
                <a:lnTo>
                  <a:pt x="2173" y="70926"/>
                </a:lnTo>
                <a:lnTo>
                  <a:pt x="3079" y="73708"/>
                </a:lnTo>
                <a:lnTo>
                  <a:pt x="4162" y="76489"/>
                </a:lnTo>
                <a:lnTo>
                  <a:pt x="5423" y="79271"/>
                </a:lnTo>
                <a:lnTo>
                  <a:pt x="6692" y="81857"/>
                </a:lnTo>
                <a:lnTo>
                  <a:pt x="8139" y="84239"/>
                </a:lnTo>
                <a:lnTo>
                  <a:pt x="9942" y="86824"/>
                </a:lnTo>
                <a:lnTo>
                  <a:pt x="11567" y="89206"/>
                </a:lnTo>
                <a:lnTo>
                  <a:pt x="13555" y="91392"/>
                </a:lnTo>
                <a:lnTo>
                  <a:pt x="15544" y="93578"/>
                </a:lnTo>
                <a:lnTo>
                  <a:pt x="17710" y="95765"/>
                </a:lnTo>
                <a:lnTo>
                  <a:pt x="19884" y="97747"/>
                </a:lnTo>
                <a:lnTo>
                  <a:pt x="19884" y="97747"/>
                </a:lnTo>
                <a:lnTo>
                  <a:pt x="18438" y="100732"/>
                </a:lnTo>
                <a:lnTo>
                  <a:pt x="16813" y="103710"/>
                </a:lnTo>
                <a:lnTo>
                  <a:pt x="15002" y="106891"/>
                </a:lnTo>
                <a:lnTo>
                  <a:pt x="12658" y="109868"/>
                </a:lnTo>
                <a:lnTo>
                  <a:pt x="10127" y="112846"/>
                </a:lnTo>
                <a:lnTo>
                  <a:pt x="8681" y="114241"/>
                </a:lnTo>
                <a:lnTo>
                  <a:pt x="7056" y="115431"/>
                </a:lnTo>
                <a:lnTo>
                  <a:pt x="5423" y="116622"/>
                </a:lnTo>
                <a:lnTo>
                  <a:pt x="3798" y="117813"/>
                </a:lnTo>
                <a:lnTo>
                  <a:pt x="1995" y="118605"/>
                </a:lnTo>
                <a:lnTo>
                  <a:pt x="7" y="119600"/>
                </a:lnTo>
                <a:lnTo>
                  <a:pt x="7" y="119600"/>
                </a:lnTo>
                <a:lnTo>
                  <a:pt x="905" y="119600"/>
                </a:lnTo>
                <a:lnTo>
                  <a:pt x="3620" y="120000"/>
                </a:lnTo>
                <a:lnTo>
                  <a:pt x="7597" y="120000"/>
                </a:lnTo>
                <a:lnTo>
                  <a:pt x="10127" y="120000"/>
                </a:lnTo>
                <a:lnTo>
                  <a:pt x="12658" y="119804"/>
                </a:lnTo>
                <a:lnTo>
                  <a:pt x="15544" y="119208"/>
                </a:lnTo>
                <a:lnTo>
                  <a:pt x="18438" y="118605"/>
                </a:lnTo>
                <a:lnTo>
                  <a:pt x="21509" y="117618"/>
                </a:lnTo>
                <a:lnTo>
                  <a:pt x="24581" y="116427"/>
                </a:lnTo>
                <a:lnTo>
                  <a:pt x="27831" y="114836"/>
                </a:lnTo>
                <a:lnTo>
                  <a:pt x="30903" y="112846"/>
                </a:lnTo>
                <a:lnTo>
                  <a:pt x="33975" y="110660"/>
                </a:lnTo>
                <a:lnTo>
                  <a:pt x="36868" y="107682"/>
                </a:lnTo>
                <a:lnTo>
                  <a:pt x="36868" y="107682"/>
                </a:lnTo>
                <a:lnTo>
                  <a:pt x="39577" y="108677"/>
                </a:lnTo>
                <a:lnTo>
                  <a:pt x="42292" y="109664"/>
                </a:lnTo>
                <a:lnTo>
                  <a:pt x="45179" y="110268"/>
                </a:lnTo>
                <a:lnTo>
                  <a:pt x="48072" y="110863"/>
                </a:lnTo>
                <a:lnTo>
                  <a:pt x="50966" y="111459"/>
                </a:lnTo>
                <a:lnTo>
                  <a:pt x="53852" y="111850"/>
                </a:lnTo>
                <a:lnTo>
                  <a:pt x="56924" y="112054"/>
                </a:lnTo>
                <a:lnTo>
                  <a:pt x="60003" y="112054"/>
                </a:lnTo>
                <a:lnTo>
                  <a:pt x="60003" y="112054"/>
                </a:lnTo>
                <a:lnTo>
                  <a:pt x="63075" y="112054"/>
                </a:lnTo>
                <a:lnTo>
                  <a:pt x="66147" y="111850"/>
                </a:lnTo>
                <a:lnTo>
                  <a:pt x="69219" y="111459"/>
                </a:lnTo>
                <a:lnTo>
                  <a:pt x="72105" y="110863"/>
                </a:lnTo>
                <a:lnTo>
                  <a:pt x="74999" y="110268"/>
                </a:lnTo>
                <a:lnTo>
                  <a:pt x="77892" y="109469"/>
                </a:lnTo>
                <a:lnTo>
                  <a:pt x="80601" y="108677"/>
                </a:lnTo>
                <a:lnTo>
                  <a:pt x="83309" y="107682"/>
                </a:lnTo>
                <a:lnTo>
                  <a:pt x="86024" y="106491"/>
                </a:lnTo>
                <a:lnTo>
                  <a:pt x="88554" y="105300"/>
                </a:lnTo>
                <a:lnTo>
                  <a:pt x="91085" y="103905"/>
                </a:lnTo>
                <a:lnTo>
                  <a:pt x="93615" y="102519"/>
                </a:lnTo>
                <a:lnTo>
                  <a:pt x="95959" y="100928"/>
                </a:lnTo>
                <a:lnTo>
                  <a:pt x="98126" y="99337"/>
                </a:lnTo>
                <a:lnTo>
                  <a:pt x="100300" y="97551"/>
                </a:lnTo>
                <a:lnTo>
                  <a:pt x="102467" y="95561"/>
                </a:lnTo>
                <a:lnTo>
                  <a:pt x="104455" y="93774"/>
                </a:lnTo>
                <a:lnTo>
                  <a:pt x="106258" y="91588"/>
                </a:lnTo>
                <a:lnTo>
                  <a:pt x="108069" y="89606"/>
                </a:lnTo>
                <a:lnTo>
                  <a:pt x="109693" y="87420"/>
                </a:lnTo>
                <a:lnTo>
                  <a:pt x="111318" y="85030"/>
                </a:lnTo>
                <a:lnTo>
                  <a:pt x="112765" y="82648"/>
                </a:lnTo>
                <a:lnTo>
                  <a:pt x="114034" y="80266"/>
                </a:lnTo>
                <a:lnTo>
                  <a:pt x="115295" y="77884"/>
                </a:lnTo>
                <a:lnTo>
                  <a:pt x="116379" y="75298"/>
                </a:lnTo>
                <a:lnTo>
                  <a:pt x="117284" y="72712"/>
                </a:lnTo>
                <a:lnTo>
                  <a:pt x="118189" y="69939"/>
                </a:lnTo>
                <a:lnTo>
                  <a:pt x="118731" y="67353"/>
                </a:lnTo>
                <a:lnTo>
                  <a:pt x="119272" y="64572"/>
                </a:lnTo>
                <a:lnTo>
                  <a:pt x="119636" y="61790"/>
                </a:lnTo>
                <a:lnTo>
                  <a:pt x="119992" y="58813"/>
                </a:lnTo>
                <a:lnTo>
                  <a:pt x="119992" y="56031"/>
                </a:lnTo>
                <a:lnTo>
                  <a:pt x="119992" y="56031"/>
                </a:lnTo>
                <a:lnTo>
                  <a:pt x="119992" y="53046"/>
                </a:lnTo>
                <a:lnTo>
                  <a:pt x="119636" y="50264"/>
                </a:lnTo>
                <a:lnTo>
                  <a:pt x="119272" y="47482"/>
                </a:lnTo>
                <a:lnTo>
                  <a:pt x="118731" y="44701"/>
                </a:lnTo>
                <a:lnTo>
                  <a:pt x="118189" y="41919"/>
                </a:lnTo>
                <a:lnTo>
                  <a:pt x="117284" y="39341"/>
                </a:lnTo>
                <a:lnTo>
                  <a:pt x="116379" y="36756"/>
                </a:lnTo>
                <a:lnTo>
                  <a:pt x="115295" y="34178"/>
                </a:lnTo>
                <a:lnTo>
                  <a:pt x="114034" y="31592"/>
                </a:lnTo>
                <a:lnTo>
                  <a:pt x="112765" y="29210"/>
                </a:lnTo>
                <a:lnTo>
                  <a:pt x="111318" y="26820"/>
                </a:lnTo>
                <a:lnTo>
                  <a:pt x="109693" y="24642"/>
                </a:lnTo>
                <a:lnTo>
                  <a:pt x="108069" y="22456"/>
                </a:lnTo>
                <a:lnTo>
                  <a:pt x="106258" y="20270"/>
                </a:lnTo>
                <a:lnTo>
                  <a:pt x="104455" y="18280"/>
                </a:lnTo>
                <a:lnTo>
                  <a:pt x="102467" y="16298"/>
                </a:lnTo>
                <a:lnTo>
                  <a:pt x="100300" y="14503"/>
                </a:lnTo>
                <a:lnTo>
                  <a:pt x="98126" y="12717"/>
                </a:lnTo>
                <a:lnTo>
                  <a:pt x="95959" y="11126"/>
                </a:lnTo>
                <a:lnTo>
                  <a:pt x="93615" y="9543"/>
                </a:lnTo>
                <a:lnTo>
                  <a:pt x="91085" y="7953"/>
                </a:lnTo>
                <a:lnTo>
                  <a:pt x="88554" y="6762"/>
                </a:lnTo>
                <a:lnTo>
                  <a:pt x="86024" y="5367"/>
                </a:lnTo>
                <a:lnTo>
                  <a:pt x="83309" y="4372"/>
                </a:lnTo>
                <a:lnTo>
                  <a:pt x="80601" y="3385"/>
                </a:lnTo>
                <a:lnTo>
                  <a:pt x="77892" y="2390"/>
                </a:lnTo>
                <a:lnTo>
                  <a:pt x="74999" y="1590"/>
                </a:lnTo>
                <a:lnTo>
                  <a:pt x="72105" y="995"/>
                </a:lnTo>
                <a:lnTo>
                  <a:pt x="69219" y="603"/>
                </a:lnTo>
                <a:lnTo>
                  <a:pt x="66147" y="203"/>
                </a:lnTo>
                <a:lnTo>
                  <a:pt x="63075" y="8"/>
                </a:lnTo>
                <a:lnTo>
                  <a:pt x="60003" y="8"/>
                </a:lnTo>
                <a:lnTo>
                  <a:pt x="60003" y="8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434587"/>
            <a:ext cx="4114800" cy="21372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2571775"/>
            <a:ext cx="2631900" cy="235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3223964" y="2571775"/>
            <a:ext cx="2631900" cy="235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3"/>
          </p:nvPr>
        </p:nvSpPr>
        <p:spPr>
          <a:xfrm>
            <a:off x="5990727" y="2571775"/>
            <a:ext cx="2631900" cy="235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Shape 262" descr="Death_to_stock_communicate_hands_1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06250" y="0"/>
            <a:ext cx="1037700" cy="103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 descr="Death_to_stock_communicate_hands_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105800"/>
            <a:ext cx="1037700" cy="10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1375225" y="3953400"/>
            <a:ext cx="1990500" cy="82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1pPr>
            <a:lvl2pPr marL="0" marR="0" lvl="1" indent="101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□"/>
              <a:defRPr sz="16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2pPr>
            <a:lvl3pPr marL="0" marR="0" lvl="2" indent="101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▫"/>
              <a:defRPr sz="16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3pPr>
            <a:lvl4pPr marL="0" marR="0" lvl="3" indent="101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▫"/>
              <a:defRPr sz="16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4pPr>
            <a:lvl5pPr marL="0" marR="0" lvl="4" indent="101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D778A"/>
              </a:buClr>
              <a:buSzPct val="100000"/>
              <a:buFont typeface="Muli"/>
              <a:buChar char="○"/>
              <a:defRPr sz="16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5pPr>
            <a:lvl6pPr marL="0" marR="0" lvl="5" indent="101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D778A"/>
              </a:buClr>
              <a:buSzPct val="100000"/>
              <a:buFont typeface="Muli"/>
              <a:buChar char="■"/>
              <a:defRPr sz="16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6pPr>
            <a:lvl7pPr marL="0" marR="0" lvl="6" indent="101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D778A"/>
              </a:buClr>
              <a:buSzPct val="100000"/>
              <a:buFont typeface="Muli"/>
              <a:buChar char="●"/>
              <a:defRPr sz="16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7pPr>
            <a:lvl8pPr marL="0" marR="0" lvl="7" indent="101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D778A"/>
              </a:buClr>
              <a:buSzPct val="100000"/>
              <a:buFont typeface="Muli"/>
              <a:buChar char="○"/>
              <a:defRPr sz="16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8pPr>
            <a:lvl9pPr marL="0" marR="0" lvl="8" indent="101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D778A"/>
              </a:buClr>
              <a:buSzPct val="100000"/>
              <a:buFont typeface="Muli"/>
              <a:buChar char="■"/>
              <a:defRPr sz="16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pic>
        <p:nvPicPr>
          <p:cNvPr id="265" name="Shape 265" descr="Death_to_stock_communicate_hands_2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48" y="3068052"/>
            <a:ext cx="1037700" cy="10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Shape 266"/>
          <p:cNvSpPr/>
          <p:nvPr/>
        </p:nvSpPr>
        <p:spPr>
          <a:xfrm>
            <a:off x="8106248" y="1037705"/>
            <a:ext cx="1037700" cy="1037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267" name="Shape 267"/>
          <p:cNvSpPr/>
          <p:nvPr/>
        </p:nvSpPr>
        <p:spPr>
          <a:xfrm>
            <a:off x="7070023" y="1"/>
            <a:ext cx="1037700" cy="1037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7070032" y="1037694"/>
            <a:ext cx="1037700" cy="1037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0" y="2549347"/>
            <a:ext cx="518700" cy="518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270" name="Shape 270"/>
          <p:cNvSpPr/>
          <p:nvPr/>
        </p:nvSpPr>
        <p:spPr>
          <a:xfrm>
            <a:off x="518691" y="4624791"/>
            <a:ext cx="518700" cy="518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8623698" y="3114516"/>
            <a:ext cx="518700" cy="518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8623691" y="518991"/>
            <a:ext cx="518700" cy="518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pic>
        <p:nvPicPr>
          <p:cNvPr id="273" name="Shape 273" descr="DeathtoStock_CreativeSpace4-11.45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06250" y="2072325"/>
            <a:ext cx="1037700" cy="1037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4" name="Shape 274"/>
          <p:cNvGrpSpPr/>
          <p:nvPr/>
        </p:nvGrpSpPr>
        <p:grpSpPr>
          <a:xfrm>
            <a:off x="7331725" y="290387"/>
            <a:ext cx="514306" cy="456926"/>
            <a:chOff x="5292575" y="3681900"/>
            <a:chExt cx="420150" cy="373275"/>
          </a:xfrm>
        </p:grpSpPr>
        <p:sp>
          <p:nvSpPr>
            <p:cNvPr id="275" name="Shape 275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6522" y="0"/>
                  </a:moveTo>
                  <a:lnTo>
                    <a:pt x="3484" y="0"/>
                  </a:lnTo>
                  <a:lnTo>
                    <a:pt x="3484" y="0"/>
                  </a:lnTo>
                  <a:lnTo>
                    <a:pt x="2784" y="0"/>
                  </a:lnTo>
                  <a:lnTo>
                    <a:pt x="2092" y="281"/>
                  </a:lnTo>
                  <a:lnTo>
                    <a:pt x="1399" y="821"/>
                  </a:lnTo>
                  <a:lnTo>
                    <a:pt x="878" y="1642"/>
                  </a:lnTo>
                  <a:lnTo>
                    <a:pt x="528" y="2463"/>
                  </a:lnTo>
                  <a:lnTo>
                    <a:pt x="178" y="3284"/>
                  </a:lnTo>
                  <a:lnTo>
                    <a:pt x="7" y="4386"/>
                  </a:lnTo>
                  <a:lnTo>
                    <a:pt x="7" y="5478"/>
                  </a:lnTo>
                  <a:lnTo>
                    <a:pt x="7" y="114521"/>
                  </a:lnTo>
                  <a:lnTo>
                    <a:pt x="7" y="114521"/>
                  </a:lnTo>
                  <a:lnTo>
                    <a:pt x="7" y="115613"/>
                  </a:lnTo>
                  <a:lnTo>
                    <a:pt x="178" y="116704"/>
                  </a:lnTo>
                  <a:lnTo>
                    <a:pt x="528" y="117525"/>
                  </a:lnTo>
                  <a:lnTo>
                    <a:pt x="878" y="118357"/>
                  </a:lnTo>
                  <a:lnTo>
                    <a:pt x="1399" y="118897"/>
                  </a:lnTo>
                  <a:lnTo>
                    <a:pt x="2092" y="119448"/>
                  </a:lnTo>
                  <a:lnTo>
                    <a:pt x="2784" y="119718"/>
                  </a:lnTo>
                  <a:lnTo>
                    <a:pt x="3484" y="120000"/>
                  </a:lnTo>
                  <a:lnTo>
                    <a:pt x="116522" y="120000"/>
                  </a:lnTo>
                  <a:lnTo>
                    <a:pt x="116522" y="120000"/>
                  </a:lnTo>
                  <a:lnTo>
                    <a:pt x="117215" y="119718"/>
                  </a:lnTo>
                  <a:lnTo>
                    <a:pt x="117907" y="119448"/>
                  </a:lnTo>
                  <a:lnTo>
                    <a:pt x="118607" y="118897"/>
                  </a:lnTo>
                  <a:lnTo>
                    <a:pt x="119128" y="118357"/>
                  </a:lnTo>
                  <a:lnTo>
                    <a:pt x="119478" y="117525"/>
                  </a:lnTo>
                  <a:lnTo>
                    <a:pt x="119821" y="116704"/>
                  </a:lnTo>
                  <a:lnTo>
                    <a:pt x="120000" y="115613"/>
                  </a:lnTo>
                  <a:lnTo>
                    <a:pt x="120000" y="114521"/>
                  </a:lnTo>
                  <a:lnTo>
                    <a:pt x="120000" y="5478"/>
                  </a:lnTo>
                  <a:lnTo>
                    <a:pt x="120000" y="5478"/>
                  </a:lnTo>
                  <a:lnTo>
                    <a:pt x="120000" y="4386"/>
                  </a:lnTo>
                  <a:lnTo>
                    <a:pt x="119821" y="3284"/>
                  </a:lnTo>
                  <a:lnTo>
                    <a:pt x="119478" y="2463"/>
                  </a:lnTo>
                  <a:lnTo>
                    <a:pt x="119128" y="1642"/>
                  </a:lnTo>
                  <a:lnTo>
                    <a:pt x="118607" y="821"/>
                  </a:lnTo>
                  <a:lnTo>
                    <a:pt x="117907" y="281"/>
                  </a:lnTo>
                  <a:lnTo>
                    <a:pt x="117215" y="0"/>
                  </a:lnTo>
                  <a:lnTo>
                    <a:pt x="116522" y="0"/>
                  </a:lnTo>
                  <a:lnTo>
                    <a:pt x="11652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indent="-88900">
                <a:buClr>
                  <a:srgbClr val="000000"/>
                </a:buClr>
                <a:buSzPct val="100000"/>
                <a:buFont typeface="Arial"/>
                <a:buNone/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876" y="119880"/>
                  </a:moveTo>
                  <a:lnTo>
                    <a:pt x="119876" y="58560"/>
                  </a:lnTo>
                  <a:lnTo>
                    <a:pt x="119876" y="58560"/>
                  </a:lnTo>
                  <a:lnTo>
                    <a:pt x="119876" y="46800"/>
                  </a:lnTo>
                  <a:lnTo>
                    <a:pt x="113969" y="35160"/>
                  </a:lnTo>
                  <a:lnTo>
                    <a:pt x="110892" y="26400"/>
                  </a:lnTo>
                  <a:lnTo>
                    <a:pt x="101907" y="17640"/>
                  </a:lnTo>
                  <a:lnTo>
                    <a:pt x="92923" y="8880"/>
                  </a:lnTo>
                  <a:lnTo>
                    <a:pt x="83938" y="5880"/>
                  </a:lnTo>
                  <a:lnTo>
                    <a:pt x="72000" y="120"/>
                  </a:lnTo>
                  <a:lnTo>
                    <a:pt x="59938" y="120"/>
                  </a:lnTo>
                  <a:lnTo>
                    <a:pt x="59938" y="120"/>
                  </a:lnTo>
                  <a:lnTo>
                    <a:pt x="48000" y="120"/>
                  </a:lnTo>
                  <a:lnTo>
                    <a:pt x="35938" y="5880"/>
                  </a:lnTo>
                  <a:lnTo>
                    <a:pt x="26953" y="8880"/>
                  </a:lnTo>
                  <a:lnTo>
                    <a:pt x="17969" y="17640"/>
                  </a:lnTo>
                  <a:lnTo>
                    <a:pt x="8984" y="26400"/>
                  </a:lnTo>
                  <a:lnTo>
                    <a:pt x="6030" y="35160"/>
                  </a:lnTo>
                  <a:lnTo>
                    <a:pt x="0" y="46800"/>
                  </a:lnTo>
                  <a:lnTo>
                    <a:pt x="0" y="58560"/>
                  </a:lnTo>
                  <a:lnTo>
                    <a:pt x="0" y="11988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indent="-88900">
                <a:buClr>
                  <a:srgbClr val="000000"/>
                </a:buClr>
                <a:buSzPct val="100000"/>
                <a:buFont typeface="Arial"/>
                <a:buNone/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66009" y="36"/>
                  </a:moveTo>
                  <a:lnTo>
                    <a:pt x="2413" y="94015"/>
                  </a:lnTo>
                  <a:lnTo>
                    <a:pt x="2413" y="94015"/>
                  </a:lnTo>
                  <a:lnTo>
                    <a:pt x="1182" y="96698"/>
                  </a:lnTo>
                  <a:lnTo>
                    <a:pt x="0" y="100263"/>
                  </a:lnTo>
                  <a:lnTo>
                    <a:pt x="0" y="103865"/>
                  </a:lnTo>
                  <a:lnTo>
                    <a:pt x="1182" y="107430"/>
                  </a:lnTo>
                  <a:lnTo>
                    <a:pt x="3596" y="110113"/>
                  </a:lnTo>
                  <a:lnTo>
                    <a:pt x="6009" y="113715"/>
                  </a:lnTo>
                  <a:lnTo>
                    <a:pt x="9605" y="115479"/>
                  </a:lnTo>
                  <a:lnTo>
                    <a:pt x="13201" y="118162"/>
                  </a:lnTo>
                  <a:lnTo>
                    <a:pt x="13201" y="118162"/>
                  </a:lnTo>
                  <a:lnTo>
                    <a:pt x="19211" y="119081"/>
                  </a:lnTo>
                  <a:lnTo>
                    <a:pt x="23990" y="119963"/>
                  </a:lnTo>
                  <a:lnTo>
                    <a:pt x="23990" y="119963"/>
                  </a:lnTo>
                  <a:lnTo>
                    <a:pt x="31182" y="119081"/>
                  </a:lnTo>
                  <a:lnTo>
                    <a:pt x="37192" y="117280"/>
                  </a:lnTo>
                  <a:lnTo>
                    <a:pt x="42019" y="113715"/>
                  </a:lnTo>
                  <a:lnTo>
                    <a:pt x="45615" y="110113"/>
                  </a:lnTo>
                  <a:lnTo>
                    <a:pt x="120000" y="36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indent="-88900">
                <a:buClr>
                  <a:srgbClr val="000000"/>
                </a:buClr>
                <a:buSzPct val="100000"/>
                <a:buFont typeface="Arial"/>
                <a:buNone/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49" y="36"/>
                  </a:moveTo>
                  <a:lnTo>
                    <a:pt x="74402" y="110113"/>
                  </a:lnTo>
                  <a:lnTo>
                    <a:pt x="74402" y="110113"/>
                  </a:lnTo>
                  <a:lnTo>
                    <a:pt x="77997" y="113715"/>
                  </a:lnTo>
                  <a:lnTo>
                    <a:pt x="82773" y="117280"/>
                  </a:lnTo>
                  <a:lnTo>
                    <a:pt x="88781" y="119081"/>
                  </a:lnTo>
                  <a:lnTo>
                    <a:pt x="95970" y="119963"/>
                  </a:lnTo>
                  <a:lnTo>
                    <a:pt x="95970" y="119963"/>
                  </a:lnTo>
                  <a:lnTo>
                    <a:pt x="100796" y="119081"/>
                  </a:lnTo>
                  <a:lnTo>
                    <a:pt x="106754" y="118162"/>
                  </a:lnTo>
                  <a:lnTo>
                    <a:pt x="106754" y="118162"/>
                  </a:lnTo>
                  <a:lnTo>
                    <a:pt x="110348" y="115479"/>
                  </a:lnTo>
                  <a:lnTo>
                    <a:pt x="113992" y="113715"/>
                  </a:lnTo>
                  <a:lnTo>
                    <a:pt x="116356" y="110113"/>
                  </a:lnTo>
                  <a:lnTo>
                    <a:pt x="118768" y="107430"/>
                  </a:lnTo>
                  <a:lnTo>
                    <a:pt x="119950" y="103865"/>
                  </a:lnTo>
                  <a:lnTo>
                    <a:pt x="119950" y="100263"/>
                  </a:lnTo>
                  <a:lnTo>
                    <a:pt x="118768" y="96698"/>
                  </a:lnTo>
                  <a:lnTo>
                    <a:pt x="117587" y="94015"/>
                  </a:lnTo>
                  <a:lnTo>
                    <a:pt x="54017" y="36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indent="-88900">
                <a:buClr>
                  <a:srgbClr val="000000"/>
                </a:buClr>
                <a:buSzPct val="100000"/>
                <a:buFont typeface="Arial"/>
                <a:buNone/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8" y="0"/>
                  </a:moveTo>
                  <a:lnTo>
                    <a:pt x="8" y="119986"/>
                  </a:lnTo>
                  <a:lnTo>
                    <a:pt x="119991" y="119986"/>
                  </a:lnTo>
                  <a:lnTo>
                    <a:pt x="119991" y="0"/>
                  </a:lnTo>
                  <a:lnTo>
                    <a:pt x="8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indent="-88900">
                <a:buClr>
                  <a:srgbClr val="000000"/>
                </a:buClr>
                <a:buSzPct val="100000"/>
                <a:buFont typeface="Arial"/>
                <a:buNone/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986" y="25"/>
                  </a:moveTo>
                  <a:lnTo>
                    <a:pt x="67936" y="103564"/>
                  </a:lnTo>
                  <a:lnTo>
                    <a:pt x="67936" y="103564"/>
                  </a:lnTo>
                  <a:lnTo>
                    <a:pt x="66985" y="104834"/>
                  </a:lnTo>
                  <a:lnTo>
                    <a:pt x="66033" y="106079"/>
                  </a:lnTo>
                  <a:lnTo>
                    <a:pt x="64756" y="106727"/>
                  </a:lnTo>
                  <a:lnTo>
                    <a:pt x="63492" y="107349"/>
                  </a:lnTo>
                  <a:lnTo>
                    <a:pt x="62215" y="106727"/>
                  </a:lnTo>
                  <a:lnTo>
                    <a:pt x="60951" y="106079"/>
                  </a:lnTo>
                  <a:lnTo>
                    <a:pt x="60000" y="104834"/>
                  </a:lnTo>
                  <a:lnTo>
                    <a:pt x="59048" y="103564"/>
                  </a:lnTo>
                  <a:lnTo>
                    <a:pt x="33649" y="53039"/>
                  </a:lnTo>
                  <a:lnTo>
                    <a:pt x="13" y="11997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indent="-88900">
                <a:buClr>
                  <a:srgbClr val="000000"/>
                </a:buClr>
                <a:buSzPct val="100000"/>
                <a:buFont typeface="Arial"/>
                <a:buNone/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43"/>
                  </a:moveTo>
                  <a:lnTo>
                    <a:pt x="98728" y="43"/>
                  </a:lnTo>
                  <a:lnTo>
                    <a:pt x="98728" y="43"/>
                  </a:lnTo>
                  <a:lnTo>
                    <a:pt x="103000" y="43"/>
                  </a:lnTo>
                  <a:lnTo>
                    <a:pt x="107228" y="1089"/>
                  </a:lnTo>
                  <a:lnTo>
                    <a:pt x="110410" y="3225"/>
                  </a:lnTo>
                  <a:lnTo>
                    <a:pt x="113592" y="6407"/>
                  </a:lnTo>
                  <a:lnTo>
                    <a:pt x="116818" y="9589"/>
                  </a:lnTo>
                  <a:lnTo>
                    <a:pt x="118910" y="12771"/>
                  </a:lnTo>
                  <a:lnTo>
                    <a:pt x="120000" y="16999"/>
                  </a:lnTo>
                  <a:lnTo>
                    <a:pt x="120000" y="21271"/>
                  </a:lnTo>
                  <a:lnTo>
                    <a:pt x="120000" y="12000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indent="-88900">
                <a:buClr>
                  <a:srgbClr val="000000"/>
                </a:buClr>
                <a:buSzPct val="100000"/>
                <a:buFont typeface="Arial"/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1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Shape 283" descr="Death_to_stock_communicate_hands_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82" y="1857008"/>
            <a:ext cx="930717" cy="930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Shape 284" descr="Death_to_stock_communicate_hands_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80639" y="16"/>
            <a:ext cx="1863360" cy="186335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Shape 285"/>
          <p:cNvSpPr/>
          <p:nvPr/>
        </p:nvSpPr>
        <p:spPr>
          <a:xfrm>
            <a:off x="7284049" y="1858486"/>
            <a:ext cx="930600" cy="9306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286" name="Shape 286"/>
          <p:cNvSpPr/>
          <p:nvPr/>
        </p:nvSpPr>
        <p:spPr>
          <a:xfrm>
            <a:off x="8213336" y="2787740"/>
            <a:ext cx="930600" cy="9306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287" name="Shape 287"/>
          <p:cNvSpPr/>
          <p:nvPr/>
        </p:nvSpPr>
        <p:spPr>
          <a:xfrm>
            <a:off x="7284049" y="9"/>
            <a:ext cx="930600" cy="9306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6" y="4212884"/>
            <a:ext cx="930600" cy="930600"/>
          </a:xfrm>
          <a:prstGeom prst="rect">
            <a:avLst/>
          </a:prstGeom>
          <a:solidFill>
            <a:srgbClr val="FAA99C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0" y="3747713"/>
            <a:ext cx="465300" cy="4653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465164" y="4212881"/>
            <a:ext cx="465300" cy="4653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6818876" y="-1"/>
            <a:ext cx="465300" cy="465300"/>
          </a:xfrm>
          <a:prstGeom prst="rect">
            <a:avLst/>
          </a:prstGeom>
          <a:solidFill>
            <a:srgbClr val="FAA99C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292" name="Shape 292"/>
          <p:cNvSpPr/>
          <p:nvPr/>
        </p:nvSpPr>
        <p:spPr>
          <a:xfrm>
            <a:off x="7748094" y="2317122"/>
            <a:ext cx="465300" cy="4653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grpSp>
        <p:nvGrpSpPr>
          <p:cNvPr id="293" name="Shape 293"/>
          <p:cNvGrpSpPr/>
          <p:nvPr/>
        </p:nvGrpSpPr>
        <p:grpSpPr>
          <a:xfrm>
            <a:off x="7519838" y="241965"/>
            <a:ext cx="446726" cy="446700"/>
            <a:chOff x="1923675" y="1633650"/>
            <a:chExt cx="436000" cy="435975"/>
          </a:xfrm>
        </p:grpSpPr>
        <p:sp>
          <p:nvSpPr>
            <p:cNvPr id="294" name="Shape 294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6589" y="71896"/>
                  </a:moveTo>
                  <a:lnTo>
                    <a:pt x="48103" y="3410"/>
                  </a:lnTo>
                  <a:lnTo>
                    <a:pt x="48103" y="3410"/>
                  </a:lnTo>
                  <a:lnTo>
                    <a:pt x="46149" y="1954"/>
                  </a:lnTo>
                  <a:lnTo>
                    <a:pt x="44214" y="977"/>
                  </a:lnTo>
                  <a:lnTo>
                    <a:pt x="41781" y="498"/>
                  </a:lnTo>
                  <a:lnTo>
                    <a:pt x="39827" y="19"/>
                  </a:lnTo>
                  <a:lnTo>
                    <a:pt x="37413" y="498"/>
                  </a:lnTo>
                  <a:lnTo>
                    <a:pt x="35459" y="977"/>
                  </a:lnTo>
                  <a:lnTo>
                    <a:pt x="33525" y="1954"/>
                  </a:lnTo>
                  <a:lnTo>
                    <a:pt x="31570" y="3410"/>
                  </a:lnTo>
                  <a:lnTo>
                    <a:pt x="0" y="35459"/>
                  </a:lnTo>
                  <a:lnTo>
                    <a:pt x="84520" y="119980"/>
                  </a:lnTo>
                  <a:lnTo>
                    <a:pt x="116589" y="88409"/>
                  </a:lnTo>
                  <a:lnTo>
                    <a:pt x="116589" y="88409"/>
                  </a:lnTo>
                  <a:lnTo>
                    <a:pt x="118045" y="86474"/>
                  </a:lnTo>
                  <a:lnTo>
                    <a:pt x="119002" y="84520"/>
                  </a:lnTo>
                  <a:lnTo>
                    <a:pt x="119501" y="82586"/>
                  </a:lnTo>
                  <a:lnTo>
                    <a:pt x="119980" y="80152"/>
                  </a:lnTo>
                  <a:lnTo>
                    <a:pt x="119501" y="78218"/>
                  </a:lnTo>
                  <a:lnTo>
                    <a:pt x="119002" y="75785"/>
                  </a:lnTo>
                  <a:lnTo>
                    <a:pt x="118045" y="73850"/>
                  </a:lnTo>
                  <a:lnTo>
                    <a:pt x="116589" y="71896"/>
                  </a:lnTo>
                  <a:lnTo>
                    <a:pt x="116589" y="71896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indent="-88900">
                <a:buClr>
                  <a:srgbClr val="000000"/>
                </a:buClr>
                <a:buSzPct val="100000"/>
                <a:buFont typeface="Arial"/>
                <a:buNone/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20000" y="11"/>
                  </a:moveTo>
                  <a:lnTo>
                    <a:pt x="0" y="119988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indent="-88900">
                <a:buClr>
                  <a:srgbClr val="000000"/>
                </a:buClr>
                <a:buSzPct val="100000"/>
                <a:buFont typeface="Arial"/>
                <a:buNone/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87081" y="0"/>
                  </a:moveTo>
                  <a:lnTo>
                    <a:pt x="5837" y="81441"/>
                  </a:lnTo>
                  <a:lnTo>
                    <a:pt x="5837" y="81441"/>
                  </a:lnTo>
                  <a:lnTo>
                    <a:pt x="5274" y="82005"/>
                  </a:lnTo>
                  <a:lnTo>
                    <a:pt x="4895" y="82569"/>
                  </a:lnTo>
                  <a:lnTo>
                    <a:pt x="4710" y="83132"/>
                  </a:lnTo>
                  <a:lnTo>
                    <a:pt x="4517" y="83889"/>
                  </a:lnTo>
                  <a:lnTo>
                    <a:pt x="7" y="114918"/>
                  </a:lnTo>
                  <a:lnTo>
                    <a:pt x="7" y="114918"/>
                  </a:lnTo>
                  <a:lnTo>
                    <a:pt x="7" y="115860"/>
                  </a:lnTo>
                  <a:lnTo>
                    <a:pt x="193" y="116988"/>
                  </a:lnTo>
                  <a:lnTo>
                    <a:pt x="756" y="117930"/>
                  </a:lnTo>
                  <a:lnTo>
                    <a:pt x="1320" y="118679"/>
                  </a:lnTo>
                  <a:lnTo>
                    <a:pt x="1320" y="118679"/>
                  </a:lnTo>
                  <a:lnTo>
                    <a:pt x="2077" y="119243"/>
                  </a:lnTo>
                  <a:lnTo>
                    <a:pt x="2826" y="119621"/>
                  </a:lnTo>
                  <a:lnTo>
                    <a:pt x="3583" y="119806"/>
                  </a:lnTo>
                  <a:lnTo>
                    <a:pt x="4517" y="120000"/>
                  </a:lnTo>
                  <a:lnTo>
                    <a:pt x="4517" y="120000"/>
                  </a:lnTo>
                  <a:lnTo>
                    <a:pt x="5088" y="120000"/>
                  </a:lnTo>
                  <a:lnTo>
                    <a:pt x="36115" y="115482"/>
                  </a:lnTo>
                  <a:lnTo>
                    <a:pt x="36115" y="115482"/>
                  </a:lnTo>
                  <a:lnTo>
                    <a:pt x="37436" y="115103"/>
                  </a:lnTo>
                  <a:lnTo>
                    <a:pt x="38000" y="114733"/>
                  </a:lnTo>
                  <a:lnTo>
                    <a:pt x="38563" y="114169"/>
                  </a:lnTo>
                  <a:lnTo>
                    <a:pt x="119992" y="32913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indent="-88900">
                <a:buClr>
                  <a:srgbClr val="000000"/>
                </a:buClr>
                <a:buSzPct val="100000"/>
                <a:buFont typeface="Arial"/>
                <a:buNone/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120000"/>
                  </a:moveTo>
                  <a:lnTo>
                    <a:pt x="120000" y="1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indent="-88900">
                <a:buClr>
                  <a:srgbClr val="000000"/>
                </a:buClr>
                <a:buSzPct val="100000"/>
                <a:buFont typeface="Arial"/>
                <a:buNone/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932" y="119932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indent="-88900">
                <a:buClr>
                  <a:srgbClr val="000000"/>
                </a:buClr>
                <a:buSzPct val="100000"/>
                <a:buFont typeface="Arial"/>
                <a:buNone/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29" y="1445"/>
                  </a:moveTo>
                  <a:lnTo>
                    <a:pt x="29" y="1445"/>
                  </a:lnTo>
                  <a:lnTo>
                    <a:pt x="737" y="0"/>
                  </a:lnTo>
                  <a:lnTo>
                    <a:pt x="737" y="0"/>
                  </a:lnTo>
                  <a:lnTo>
                    <a:pt x="119970" y="119262"/>
                  </a:lnTo>
                  <a:lnTo>
                    <a:pt x="119970" y="119262"/>
                  </a:lnTo>
                  <a:lnTo>
                    <a:pt x="119970" y="119262"/>
                  </a:lnTo>
                  <a:lnTo>
                    <a:pt x="118554" y="12000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indent="-88900">
                <a:buClr>
                  <a:srgbClr val="000000"/>
                </a:buClr>
                <a:buSzPct val="100000"/>
                <a:buFont typeface="Arial"/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2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 descr="Death_to_stock_photography_Vibrant-(10-of-10)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74671" y="936760"/>
            <a:ext cx="1869250" cy="186925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Shape 302"/>
          <p:cNvSpPr/>
          <p:nvPr/>
        </p:nvSpPr>
        <p:spPr>
          <a:xfrm>
            <a:off x="7274895" y="1870746"/>
            <a:ext cx="936900" cy="936900"/>
          </a:xfrm>
          <a:prstGeom prst="rect">
            <a:avLst/>
          </a:prstGeom>
          <a:solidFill>
            <a:srgbClr val="CEDBE0">
              <a:alpha val="32549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pic>
        <p:nvPicPr>
          <p:cNvPr id="303" name="Shape 303" descr="Death_to_stock_photography_Vibrant-(9-of-10)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7050" y="-1"/>
            <a:ext cx="936870" cy="936872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Shape 304"/>
          <p:cNvSpPr/>
          <p:nvPr/>
        </p:nvSpPr>
        <p:spPr>
          <a:xfrm>
            <a:off x="8207105" y="2807566"/>
            <a:ext cx="936900" cy="9369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7274902" y="56"/>
            <a:ext cx="936900" cy="9369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13" y="4206739"/>
            <a:ext cx="936900" cy="936900"/>
          </a:xfrm>
          <a:prstGeom prst="rect">
            <a:avLst/>
          </a:prstGeom>
          <a:solidFill>
            <a:srgbClr val="37A9DD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936765" y="4674987"/>
            <a:ext cx="468300" cy="4683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-1" y="4206736"/>
            <a:ext cx="468300" cy="4683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309" name="Shape 309"/>
          <p:cNvSpPr/>
          <p:nvPr/>
        </p:nvSpPr>
        <p:spPr>
          <a:xfrm>
            <a:off x="8675675" y="3742994"/>
            <a:ext cx="468300" cy="468300"/>
          </a:xfrm>
          <a:prstGeom prst="rect">
            <a:avLst/>
          </a:prstGeom>
          <a:solidFill>
            <a:srgbClr val="37A9DD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8675680" y="3274749"/>
            <a:ext cx="468300" cy="4683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grpSp>
        <p:nvGrpSpPr>
          <p:cNvPr id="311" name="Shape 311"/>
          <p:cNvGrpSpPr/>
          <p:nvPr/>
        </p:nvGrpSpPr>
        <p:grpSpPr>
          <a:xfrm>
            <a:off x="7594614" y="2115525"/>
            <a:ext cx="297651" cy="471862"/>
            <a:chOff x="6718575" y="2318625"/>
            <a:chExt cx="256950" cy="407375"/>
          </a:xfrm>
        </p:grpSpPr>
        <p:sp>
          <p:nvSpPr>
            <p:cNvPr id="312" name="Shape 31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20000" y="120000"/>
                  </a:moveTo>
                  <a:lnTo>
                    <a:pt x="120000" y="133"/>
                  </a:lnTo>
                  <a:lnTo>
                    <a:pt x="0" y="133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indent="-88900">
                <a:buClr>
                  <a:srgbClr val="000000"/>
                </a:buClr>
                <a:buSzPct val="100000"/>
                <a:buFont typeface="Arial"/>
                <a:buNone/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20000" y="119866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0" y="119866"/>
                  </a:lnTo>
                  <a:lnTo>
                    <a:pt x="120000" y="119866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indent="-88900">
                <a:buClr>
                  <a:srgbClr val="000000"/>
                </a:buClr>
                <a:buSzPct val="100000"/>
                <a:buFont typeface="Arial"/>
                <a:buNone/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100"/>
                  </a:moveTo>
                  <a:lnTo>
                    <a:pt x="0" y="17171"/>
                  </a:lnTo>
                  <a:lnTo>
                    <a:pt x="0" y="17171"/>
                  </a:lnTo>
                  <a:lnTo>
                    <a:pt x="703" y="31933"/>
                  </a:lnTo>
                  <a:lnTo>
                    <a:pt x="2873" y="46594"/>
                  </a:lnTo>
                  <a:lnTo>
                    <a:pt x="5718" y="58744"/>
                  </a:lnTo>
                  <a:lnTo>
                    <a:pt x="10000" y="66175"/>
                  </a:lnTo>
                  <a:lnTo>
                    <a:pt x="54985" y="117489"/>
                  </a:lnTo>
                  <a:lnTo>
                    <a:pt x="54985" y="117489"/>
                  </a:lnTo>
                  <a:lnTo>
                    <a:pt x="60000" y="119899"/>
                  </a:lnTo>
                  <a:lnTo>
                    <a:pt x="60000" y="119899"/>
                  </a:lnTo>
                  <a:lnTo>
                    <a:pt x="64985" y="117489"/>
                  </a:lnTo>
                  <a:lnTo>
                    <a:pt x="110000" y="66175"/>
                  </a:lnTo>
                  <a:lnTo>
                    <a:pt x="110000" y="66175"/>
                  </a:lnTo>
                  <a:lnTo>
                    <a:pt x="114281" y="58744"/>
                  </a:lnTo>
                  <a:lnTo>
                    <a:pt x="117126" y="46594"/>
                  </a:lnTo>
                  <a:lnTo>
                    <a:pt x="119266" y="31933"/>
                  </a:lnTo>
                  <a:lnTo>
                    <a:pt x="120000" y="17171"/>
                  </a:lnTo>
                  <a:lnTo>
                    <a:pt x="120000" y="100"/>
                  </a:lnTo>
                  <a:lnTo>
                    <a:pt x="0" y="100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indent="-88900">
                <a:buClr>
                  <a:srgbClr val="000000"/>
                </a:buClr>
                <a:buSzPct val="100000"/>
                <a:buFont typeface="Arial"/>
                <a:buNone/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915" y="119982"/>
                  </a:moveTo>
                  <a:lnTo>
                    <a:pt x="119915" y="119982"/>
                  </a:lnTo>
                  <a:lnTo>
                    <a:pt x="49646" y="51235"/>
                  </a:lnTo>
                  <a:lnTo>
                    <a:pt x="84" y="17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indent="-88900">
                <a:buClr>
                  <a:srgbClr val="000000"/>
                </a:buClr>
                <a:buSzPct val="100000"/>
                <a:buFont typeface="Arial"/>
                <a:buNone/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83887" y="119990"/>
                  </a:moveTo>
                  <a:lnTo>
                    <a:pt x="83887" y="119990"/>
                  </a:lnTo>
                  <a:lnTo>
                    <a:pt x="85312" y="114761"/>
                  </a:lnTo>
                  <a:lnTo>
                    <a:pt x="87297" y="109776"/>
                  </a:lnTo>
                  <a:lnTo>
                    <a:pt x="89573" y="105025"/>
                  </a:lnTo>
                  <a:lnTo>
                    <a:pt x="92130" y="100743"/>
                  </a:lnTo>
                  <a:lnTo>
                    <a:pt x="94979" y="96704"/>
                  </a:lnTo>
                  <a:lnTo>
                    <a:pt x="97816" y="92665"/>
                  </a:lnTo>
                  <a:lnTo>
                    <a:pt x="104074" y="85066"/>
                  </a:lnTo>
                  <a:lnTo>
                    <a:pt x="107203" y="81261"/>
                  </a:lnTo>
                  <a:lnTo>
                    <a:pt x="110040" y="77466"/>
                  </a:lnTo>
                  <a:lnTo>
                    <a:pt x="112609" y="73662"/>
                  </a:lnTo>
                  <a:lnTo>
                    <a:pt x="115166" y="69389"/>
                  </a:lnTo>
                  <a:lnTo>
                    <a:pt x="117151" y="65106"/>
                  </a:lnTo>
                  <a:lnTo>
                    <a:pt x="118575" y="60356"/>
                  </a:lnTo>
                  <a:lnTo>
                    <a:pt x="119427" y="55371"/>
                  </a:lnTo>
                  <a:lnTo>
                    <a:pt x="119708" y="52756"/>
                  </a:lnTo>
                  <a:lnTo>
                    <a:pt x="120000" y="50142"/>
                  </a:lnTo>
                  <a:lnTo>
                    <a:pt x="120000" y="50142"/>
                  </a:lnTo>
                  <a:lnTo>
                    <a:pt x="119427" y="44913"/>
                  </a:lnTo>
                  <a:lnTo>
                    <a:pt x="118575" y="39928"/>
                  </a:lnTo>
                  <a:lnTo>
                    <a:pt x="117151" y="35167"/>
                  </a:lnTo>
                  <a:lnTo>
                    <a:pt x="115166" y="30660"/>
                  </a:lnTo>
                  <a:lnTo>
                    <a:pt x="112609" y="26144"/>
                  </a:lnTo>
                  <a:lnTo>
                    <a:pt x="109760" y="22105"/>
                  </a:lnTo>
                  <a:lnTo>
                    <a:pt x="106059" y="18300"/>
                  </a:lnTo>
                  <a:lnTo>
                    <a:pt x="102370" y="14740"/>
                  </a:lnTo>
                  <a:lnTo>
                    <a:pt x="98096" y="11413"/>
                  </a:lnTo>
                  <a:lnTo>
                    <a:pt x="93555" y="8565"/>
                  </a:lnTo>
                  <a:lnTo>
                    <a:pt x="88429" y="6184"/>
                  </a:lnTo>
                  <a:lnTo>
                    <a:pt x="83315" y="4048"/>
                  </a:lnTo>
                  <a:lnTo>
                    <a:pt x="77910" y="2380"/>
                  </a:lnTo>
                  <a:lnTo>
                    <a:pt x="71943" y="956"/>
                  </a:lnTo>
                  <a:lnTo>
                    <a:pt x="66258" y="243"/>
                  </a:lnTo>
                  <a:lnTo>
                    <a:pt x="60000" y="9"/>
                  </a:lnTo>
                  <a:lnTo>
                    <a:pt x="60000" y="9"/>
                  </a:lnTo>
                  <a:lnTo>
                    <a:pt x="53741" y="243"/>
                  </a:lnTo>
                  <a:lnTo>
                    <a:pt x="48056" y="956"/>
                  </a:lnTo>
                  <a:lnTo>
                    <a:pt x="42089" y="2380"/>
                  </a:lnTo>
                  <a:lnTo>
                    <a:pt x="36684" y="4048"/>
                  </a:lnTo>
                  <a:lnTo>
                    <a:pt x="31558" y="6184"/>
                  </a:lnTo>
                  <a:lnTo>
                    <a:pt x="26444" y="8565"/>
                  </a:lnTo>
                  <a:lnTo>
                    <a:pt x="21891" y="11413"/>
                  </a:lnTo>
                  <a:lnTo>
                    <a:pt x="17629" y="14740"/>
                  </a:lnTo>
                  <a:lnTo>
                    <a:pt x="13928" y="18300"/>
                  </a:lnTo>
                  <a:lnTo>
                    <a:pt x="10239" y="22105"/>
                  </a:lnTo>
                  <a:lnTo>
                    <a:pt x="7390" y="26144"/>
                  </a:lnTo>
                  <a:lnTo>
                    <a:pt x="4833" y="30660"/>
                  </a:lnTo>
                  <a:lnTo>
                    <a:pt x="2848" y="35167"/>
                  </a:lnTo>
                  <a:lnTo>
                    <a:pt x="1424" y="39928"/>
                  </a:lnTo>
                  <a:lnTo>
                    <a:pt x="572" y="44913"/>
                  </a:lnTo>
                  <a:lnTo>
                    <a:pt x="0" y="50142"/>
                  </a:lnTo>
                  <a:lnTo>
                    <a:pt x="0" y="50142"/>
                  </a:lnTo>
                  <a:lnTo>
                    <a:pt x="280" y="52756"/>
                  </a:lnTo>
                  <a:lnTo>
                    <a:pt x="572" y="55371"/>
                  </a:lnTo>
                  <a:lnTo>
                    <a:pt x="1424" y="60356"/>
                  </a:lnTo>
                  <a:lnTo>
                    <a:pt x="2848" y="65106"/>
                  </a:lnTo>
                  <a:lnTo>
                    <a:pt x="4833" y="69389"/>
                  </a:lnTo>
                  <a:lnTo>
                    <a:pt x="7390" y="73662"/>
                  </a:lnTo>
                  <a:lnTo>
                    <a:pt x="9947" y="77466"/>
                  </a:lnTo>
                  <a:lnTo>
                    <a:pt x="12796" y="81261"/>
                  </a:lnTo>
                  <a:lnTo>
                    <a:pt x="15925" y="85066"/>
                  </a:lnTo>
                  <a:lnTo>
                    <a:pt x="22183" y="92665"/>
                  </a:lnTo>
                  <a:lnTo>
                    <a:pt x="25020" y="96704"/>
                  </a:lnTo>
                  <a:lnTo>
                    <a:pt x="27869" y="100743"/>
                  </a:lnTo>
                  <a:lnTo>
                    <a:pt x="30426" y="105025"/>
                  </a:lnTo>
                  <a:lnTo>
                    <a:pt x="32702" y="109776"/>
                  </a:lnTo>
                  <a:lnTo>
                    <a:pt x="34687" y="114761"/>
                  </a:lnTo>
                  <a:lnTo>
                    <a:pt x="36112" y="11999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indent="-88900">
                <a:buClr>
                  <a:srgbClr val="000000"/>
                </a:buClr>
                <a:buSzPct val="100000"/>
                <a:buFont typeface="Arial"/>
                <a:buNone/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915" y="17"/>
                  </a:moveTo>
                  <a:lnTo>
                    <a:pt x="119915" y="17"/>
                  </a:lnTo>
                  <a:lnTo>
                    <a:pt x="70353" y="51235"/>
                  </a:lnTo>
                  <a:lnTo>
                    <a:pt x="84" y="119982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indent="-88900">
                <a:buClr>
                  <a:srgbClr val="000000"/>
                </a:buClr>
                <a:buSzPct val="100000"/>
                <a:buFont typeface="Arial"/>
                <a:buNone/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33" y="11230"/>
                  </a:moveTo>
                  <a:lnTo>
                    <a:pt x="27587" y="120000"/>
                  </a:lnTo>
                  <a:lnTo>
                    <a:pt x="55141" y="11230"/>
                  </a:lnTo>
                  <a:lnTo>
                    <a:pt x="55141" y="11230"/>
                  </a:lnTo>
                  <a:lnTo>
                    <a:pt x="57570" y="3846"/>
                  </a:lnTo>
                  <a:lnTo>
                    <a:pt x="60000" y="0"/>
                  </a:lnTo>
                  <a:lnTo>
                    <a:pt x="62429" y="3846"/>
                  </a:lnTo>
                  <a:lnTo>
                    <a:pt x="64858" y="11230"/>
                  </a:lnTo>
                  <a:lnTo>
                    <a:pt x="92412" y="120000"/>
                  </a:lnTo>
                  <a:lnTo>
                    <a:pt x="119966" y="1123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indent="-88900">
                <a:buClr>
                  <a:srgbClr val="000000"/>
                </a:buClr>
                <a:buSzPct val="100000"/>
                <a:buFont typeface="Arial"/>
                <a:buNone/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120000"/>
                  </a:moveTo>
                  <a:lnTo>
                    <a:pt x="120000" y="12000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indent="-88900">
                <a:buClr>
                  <a:srgbClr val="000000"/>
                </a:buClr>
                <a:buSzPct val="100000"/>
                <a:buFont typeface="Arial"/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Shape 321" descr="DeathtoStock_Clementine1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77752" y="1861709"/>
            <a:ext cx="933085" cy="933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Shape 322" descr="Death_to_stock_communicate_hands_9-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75841" y="8"/>
            <a:ext cx="1868082" cy="18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Shape 323"/>
          <p:cNvSpPr/>
          <p:nvPr/>
        </p:nvSpPr>
        <p:spPr>
          <a:xfrm>
            <a:off x="6344788" y="12"/>
            <a:ext cx="933000" cy="9330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324" name="Shape 324"/>
          <p:cNvSpPr/>
          <p:nvPr/>
        </p:nvSpPr>
        <p:spPr>
          <a:xfrm>
            <a:off x="8210900" y="1862680"/>
            <a:ext cx="933000" cy="9330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325" name="Shape 325"/>
          <p:cNvSpPr/>
          <p:nvPr/>
        </p:nvSpPr>
        <p:spPr>
          <a:xfrm>
            <a:off x="8210893" y="930219"/>
            <a:ext cx="933000" cy="9330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326" name="Shape 326"/>
          <p:cNvSpPr/>
          <p:nvPr/>
        </p:nvSpPr>
        <p:spPr>
          <a:xfrm>
            <a:off x="-287" y="3743870"/>
            <a:ext cx="933000" cy="933000"/>
          </a:xfrm>
          <a:prstGeom prst="rect">
            <a:avLst/>
          </a:prstGeom>
          <a:solidFill>
            <a:srgbClr val="B0D85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-293" y="4676847"/>
            <a:ext cx="466500" cy="4665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328" name="Shape 328"/>
          <p:cNvSpPr/>
          <p:nvPr/>
        </p:nvSpPr>
        <p:spPr>
          <a:xfrm>
            <a:off x="-301" y="3743867"/>
            <a:ext cx="466500" cy="4665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329" name="Shape 329"/>
          <p:cNvSpPr/>
          <p:nvPr/>
        </p:nvSpPr>
        <p:spPr>
          <a:xfrm>
            <a:off x="8677502" y="2798991"/>
            <a:ext cx="466500" cy="466500"/>
          </a:xfrm>
          <a:prstGeom prst="rect">
            <a:avLst/>
          </a:prstGeom>
          <a:solidFill>
            <a:srgbClr val="B0D85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330" name="Shape 330"/>
          <p:cNvSpPr/>
          <p:nvPr/>
        </p:nvSpPr>
        <p:spPr>
          <a:xfrm>
            <a:off x="7277744" y="0"/>
            <a:ext cx="466500" cy="4665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grpSp>
        <p:nvGrpSpPr>
          <p:cNvPr id="331" name="Shape 331"/>
          <p:cNvGrpSpPr/>
          <p:nvPr/>
        </p:nvGrpSpPr>
        <p:grpSpPr>
          <a:xfrm>
            <a:off x="8431833" y="1151245"/>
            <a:ext cx="490565" cy="490565"/>
            <a:chOff x="5941025" y="3634400"/>
            <a:chExt cx="467650" cy="467650"/>
          </a:xfrm>
        </p:grpSpPr>
        <p:sp>
          <p:nvSpPr>
            <p:cNvPr id="332" name="Shape 332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60000" y="6"/>
                  </a:moveTo>
                  <a:lnTo>
                    <a:pt x="60000" y="6"/>
                  </a:lnTo>
                  <a:lnTo>
                    <a:pt x="56875" y="160"/>
                  </a:lnTo>
                  <a:lnTo>
                    <a:pt x="53905" y="320"/>
                  </a:lnTo>
                  <a:lnTo>
                    <a:pt x="50935" y="789"/>
                  </a:lnTo>
                  <a:lnTo>
                    <a:pt x="47971" y="1257"/>
                  </a:lnTo>
                  <a:lnTo>
                    <a:pt x="45001" y="1879"/>
                  </a:lnTo>
                  <a:lnTo>
                    <a:pt x="42191" y="2816"/>
                  </a:lnTo>
                  <a:lnTo>
                    <a:pt x="39375" y="3752"/>
                  </a:lnTo>
                  <a:lnTo>
                    <a:pt x="36719" y="4695"/>
                  </a:lnTo>
                  <a:lnTo>
                    <a:pt x="34063" y="5940"/>
                  </a:lnTo>
                  <a:lnTo>
                    <a:pt x="31408" y="7351"/>
                  </a:lnTo>
                  <a:lnTo>
                    <a:pt x="28906" y="8756"/>
                  </a:lnTo>
                  <a:lnTo>
                    <a:pt x="26410" y="10315"/>
                  </a:lnTo>
                  <a:lnTo>
                    <a:pt x="24062" y="12034"/>
                  </a:lnTo>
                  <a:lnTo>
                    <a:pt x="21875" y="13753"/>
                  </a:lnTo>
                  <a:lnTo>
                    <a:pt x="19687" y="15627"/>
                  </a:lnTo>
                  <a:lnTo>
                    <a:pt x="17660" y="17660"/>
                  </a:lnTo>
                  <a:lnTo>
                    <a:pt x="15627" y="19694"/>
                  </a:lnTo>
                  <a:lnTo>
                    <a:pt x="13753" y="21881"/>
                  </a:lnTo>
                  <a:lnTo>
                    <a:pt x="12034" y="24069"/>
                  </a:lnTo>
                  <a:lnTo>
                    <a:pt x="10315" y="26410"/>
                  </a:lnTo>
                  <a:lnTo>
                    <a:pt x="8756" y="28912"/>
                  </a:lnTo>
                  <a:lnTo>
                    <a:pt x="7345" y="31408"/>
                  </a:lnTo>
                  <a:lnTo>
                    <a:pt x="5940" y="34063"/>
                  </a:lnTo>
                  <a:lnTo>
                    <a:pt x="4689" y="36719"/>
                  </a:lnTo>
                  <a:lnTo>
                    <a:pt x="3752" y="39375"/>
                  </a:lnTo>
                  <a:lnTo>
                    <a:pt x="2816" y="42191"/>
                  </a:lnTo>
                  <a:lnTo>
                    <a:pt x="1879" y="45001"/>
                  </a:lnTo>
                  <a:lnTo>
                    <a:pt x="1257" y="47971"/>
                  </a:lnTo>
                  <a:lnTo>
                    <a:pt x="789" y="50941"/>
                  </a:lnTo>
                  <a:lnTo>
                    <a:pt x="314" y="53905"/>
                  </a:lnTo>
                  <a:lnTo>
                    <a:pt x="160" y="56875"/>
                  </a:lnTo>
                  <a:lnTo>
                    <a:pt x="6" y="60000"/>
                  </a:lnTo>
                  <a:lnTo>
                    <a:pt x="6" y="60000"/>
                  </a:lnTo>
                  <a:lnTo>
                    <a:pt x="160" y="63124"/>
                  </a:lnTo>
                  <a:lnTo>
                    <a:pt x="314" y="66094"/>
                  </a:lnTo>
                  <a:lnTo>
                    <a:pt x="789" y="69064"/>
                  </a:lnTo>
                  <a:lnTo>
                    <a:pt x="1257" y="72034"/>
                  </a:lnTo>
                  <a:lnTo>
                    <a:pt x="1879" y="74998"/>
                  </a:lnTo>
                  <a:lnTo>
                    <a:pt x="2816" y="77814"/>
                  </a:lnTo>
                  <a:lnTo>
                    <a:pt x="3752" y="80624"/>
                  </a:lnTo>
                  <a:lnTo>
                    <a:pt x="4689" y="83280"/>
                  </a:lnTo>
                  <a:lnTo>
                    <a:pt x="5940" y="85936"/>
                  </a:lnTo>
                  <a:lnTo>
                    <a:pt x="7345" y="88591"/>
                  </a:lnTo>
                  <a:lnTo>
                    <a:pt x="8756" y="91093"/>
                  </a:lnTo>
                  <a:lnTo>
                    <a:pt x="10315" y="93595"/>
                  </a:lnTo>
                  <a:lnTo>
                    <a:pt x="12034" y="95937"/>
                  </a:lnTo>
                  <a:lnTo>
                    <a:pt x="13753" y="98124"/>
                  </a:lnTo>
                  <a:lnTo>
                    <a:pt x="15627" y="100312"/>
                  </a:lnTo>
                  <a:lnTo>
                    <a:pt x="17660" y="102339"/>
                  </a:lnTo>
                  <a:lnTo>
                    <a:pt x="19687" y="104372"/>
                  </a:lnTo>
                  <a:lnTo>
                    <a:pt x="21875" y="106246"/>
                  </a:lnTo>
                  <a:lnTo>
                    <a:pt x="24062" y="107965"/>
                  </a:lnTo>
                  <a:lnTo>
                    <a:pt x="26410" y="109684"/>
                  </a:lnTo>
                  <a:lnTo>
                    <a:pt x="28906" y="111249"/>
                  </a:lnTo>
                  <a:lnTo>
                    <a:pt x="31408" y="112654"/>
                  </a:lnTo>
                  <a:lnTo>
                    <a:pt x="34063" y="114059"/>
                  </a:lnTo>
                  <a:lnTo>
                    <a:pt x="36719" y="115310"/>
                  </a:lnTo>
                  <a:lnTo>
                    <a:pt x="39375" y="116247"/>
                  </a:lnTo>
                  <a:lnTo>
                    <a:pt x="42191" y="117183"/>
                  </a:lnTo>
                  <a:lnTo>
                    <a:pt x="45001" y="118120"/>
                  </a:lnTo>
                  <a:lnTo>
                    <a:pt x="47971" y="118749"/>
                  </a:lnTo>
                  <a:lnTo>
                    <a:pt x="50935" y="119217"/>
                  </a:lnTo>
                  <a:lnTo>
                    <a:pt x="53905" y="119685"/>
                  </a:lnTo>
                  <a:lnTo>
                    <a:pt x="56875" y="119839"/>
                  </a:lnTo>
                  <a:lnTo>
                    <a:pt x="60000" y="120000"/>
                  </a:lnTo>
                  <a:lnTo>
                    <a:pt x="60000" y="120000"/>
                  </a:lnTo>
                  <a:lnTo>
                    <a:pt x="63124" y="119839"/>
                  </a:lnTo>
                  <a:lnTo>
                    <a:pt x="66094" y="119685"/>
                  </a:lnTo>
                  <a:lnTo>
                    <a:pt x="69064" y="119217"/>
                  </a:lnTo>
                  <a:lnTo>
                    <a:pt x="72028" y="118749"/>
                  </a:lnTo>
                  <a:lnTo>
                    <a:pt x="74998" y="118120"/>
                  </a:lnTo>
                  <a:lnTo>
                    <a:pt x="77814" y="117183"/>
                  </a:lnTo>
                  <a:lnTo>
                    <a:pt x="80624" y="116247"/>
                  </a:lnTo>
                  <a:lnTo>
                    <a:pt x="83280" y="115310"/>
                  </a:lnTo>
                  <a:lnTo>
                    <a:pt x="85936" y="114059"/>
                  </a:lnTo>
                  <a:lnTo>
                    <a:pt x="88591" y="112654"/>
                  </a:lnTo>
                  <a:lnTo>
                    <a:pt x="91093" y="111249"/>
                  </a:lnTo>
                  <a:lnTo>
                    <a:pt x="93589" y="109684"/>
                  </a:lnTo>
                  <a:lnTo>
                    <a:pt x="95937" y="107965"/>
                  </a:lnTo>
                  <a:lnTo>
                    <a:pt x="98124" y="106246"/>
                  </a:lnTo>
                  <a:lnTo>
                    <a:pt x="100312" y="104372"/>
                  </a:lnTo>
                  <a:lnTo>
                    <a:pt x="102339" y="102339"/>
                  </a:lnTo>
                  <a:lnTo>
                    <a:pt x="104372" y="100312"/>
                  </a:lnTo>
                  <a:lnTo>
                    <a:pt x="106246" y="98124"/>
                  </a:lnTo>
                  <a:lnTo>
                    <a:pt x="107965" y="95937"/>
                  </a:lnTo>
                  <a:lnTo>
                    <a:pt x="109684" y="93595"/>
                  </a:lnTo>
                  <a:lnTo>
                    <a:pt x="111243" y="91093"/>
                  </a:lnTo>
                  <a:lnTo>
                    <a:pt x="112654" y="88591"/>
                  </a:lnTo>
                  <a:lnTo>
                    <a:pt x="114059" y="85936"/>
                  </a:lnTo>
                  <a:lnTo>
                    <a:pt x="115310" y="83280"/>
                  </a:lnTo>
                  <a:lnTo>
                    <a:pt x="116247" y="80624"/>
                  </a:lnTo>
                  <a:lnTo>
                    <a:pt x="117183" y="77814"/>
                  </a:lnTo>
                  <a:lnTo>
                    <a:pt x="118120" y="74998"/>
                  </a:lnTo>
                  <a:lnTo>
                    <a:pt x="118749" y="72034"/>
                  </a:lnTo>
                  <a:lnTo>
                    <a:pt x="119217" y="69064"/>
                  </a:lnTo>
                  <a:lnTo>
                    <a:pt x="119685" y="66094"/>
                  </a:lnTo>
                  <a:lnTo>
                    <a:pt x="119839" y="63124"/>
                  </a:lnTo>
                  <a:lnTo>
                    <a:pt x="119993" y="60000"/>
                  </a:lnTo>
                  <a:lnTo>
                    <a:pt x="119993" y="60000"/>
                  </a:lnTo>
                  <a:lnTo>
                    <a:pt x="119839" y="56875"/>
                  </a:lnTo>
                  <a:lnTo>
                    <a:pt x="119685" y="53905"/>
                  </a:lnTo>
                  <a:lnTo>
                    <a:pt x="119217" y="50941"/>
                  </a:lnTo>
                  <a:lnTo>
                    <a:pt x="118749" y="47971"/>
                  </a:lnTo>
                  <a:lnTo>
                    <a:pt x="118120" y="45001"/>
                  </a:lnTo>
                  <a:lnTo>
                    <a:pt x="117183" y="42191"/>
                  </a:lnTo>
                  <a:lnTo>
                    <a:pt x="116247" y="39375"/>
                  </a:lnTo>
                  <a:lnTo>
                    <a:pt x="115310" y="36719"/>
                  </a:lnTo>
                  <a:lnTo>
                    <a:pt x="114059" y="34063"/>
                  </a:lnTo>
                  <a:lnTo>
                    <a:pt x="112654" y="31408"/>
                  </a:lnTo>
                  <a:lnTo>
                    <a:pt x="111243" y="28912"/>
                  </a:lnTo>
                  <a:lnTo>
                    <a:pt x="109684" y="26410"/>
                  </a:lnTo>
                  <a:lnTo>
                    <a:pt x="107965" y="24069"/>
                  </a:lnTo>
                  <a:lnTo>
                    <a:pt x="106246" y="21881"/>
                  </a:lnTo>
                  <a:lnTo>
                    <a:pt x="104372" y="19694"/>
                  </a:lnTo>
                  <a:lnTo>
                    <a:pt x="102339" y="17660"/>
                  </a:lnTo>
                  <a:lnTo>
                    <a:pt x="100312" y="15627"/>
                  </a:lnTo>
                  <a:lnTo>
                    <a:pt x="98124" y="13753"/>
                  </a:lnTo>
                  <a:lnTo>
                    <a:pt x="95937" y="12034"/>
                  </a:lnTo>
                  <a:lnTo>
                    <a:pt x="93589" y="10315"/>
                  </a:lnTo>
                  <a:lnTo>
                    <a:pt x="91093" y="8756"/>
                  </a:lnTo>
                  <a:lnTo>
                    <a:pt x="88591" y="7351"/>
                  </a:lnTo>
                  <a:lnTo>
                    <a:pt x="85936" y="5940"/>
                  </a:lnTo>
                  <a:lnTo>
                    <a:pt x="83280" y="4695"/>
                  </a:lnTo>
                  <a:lnTo>
                    <a:pt x="80624" y="3752"/>
                  </a:lnTo>
                  <a:lnTo>
                    <a:pt x="77814" y="2816"/>
                  </a:lnTo>
                  <a:lnTo>
                    <a:pt x="74998" y="1879"/>
                  </a:lnTo>
                  <a:lnTo>
                    <a:pt x="72028" y="1257"/>
                  </a:lnTo>
                  <a:lnTo>
                    <a:pt x="69064" y="789"/>
                  </a:lnTo>
                  <a:lnTo>
                    <a:pt x="66094" y="320"/>
                  </a:lnTo>
                  <a:lnTo>
                    <a:pt x="63124" y="160"/>
                  </a:lnTo>
                  <a:lnTo>
                    <a:pt x="60000" y="6"/>
                  </a:lnTo>
                  <a:lnTo>
                    <a:pt x="60000" y="6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indent="-88900">
                <a:buClr>
                  <a:srgbClr val="000000"/>
                </a:buClr>
                <a:buSzPct val="100000"/>
                <a:buFont typeface="Arial"/>
                <a:buNone/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89884" y="0"/>
                  </a:moveTo>
                  <a:lnTo>
                    <a:pt x="89884" y="0"/>
                  </a:lnTo>
                  <a:lnTo>
                    <a:pt x="101101" y="3809"/>
                  </a:lnTo>
                  <a:lnTo>
                    <a:pt x="108629" y="7777"/>
                  </a:lnTo>
                  <a:lnTo>
                    <a:pt x="116158" y="19365"/>
                  </a:lnTo>
                  <a:lnTo>
                    <a:pt x="119846" y="30952"/>
                  </a:lnTo>
                  <a:lnTo>
                    <a:pt x="119846" y="30952"/>
                  </a:lnTo>
                  <a:lnTo>
                    <a:pt x="116158" y="42539"/>
                  </a:lnTo>
                  <a:lnTo>
                    <a:pt x="108629" y="61904"/>
                  </a:lnTo>
                  <a:lnTo>
                    <a:pt x="101101" y="77301"/>
                  </a:lnTo>
                  <a:lnTo>
                    <a:pt x="89884" y="88888"/>
                  </a:lnTo>
                  <a:lnTo>
                    <a:pt x="89884" y="88888"/>
                  </a:lnTo>
                  <a:lnTo>
                    <a:pt x="74980" y="100476"/>
                  </a:lnTo>
                  <a:lnTo>
                    <a:pt x="59923" y="112063"/>
                  </a:lnTo>
                  <a:lnTo>
                    <a:pt x="45019" y="119841"/>
                  </a:lnTo>
                  <a:lnTo>
                    <a:pt x="30115" y="119841"/>
                  </a:lnTo>
                  <a:lnTo>
                    <a:pt x="30115" y="119841"/>
                  </a:lnTo>
                  <a:lnTo>
                    <a:pt x="18745" y="119841"/>
                  </a:lnTo>
                  <a:lnTo>
                    <a:pt x="11370" y="112063"/>
                  </a:lnTo>
                  <a:lnTo>
                    <a:pt x="3841" y="100476"/>
                  </a:lnTo>
                  <a:lnTo>
                    <a:pt x="153" y="88888"/>
                  </a:lnTo>
                  <a:lnTo>
                    <a:pt x="153" y="88888"/>
                  </a:lnTo>
                  <a:lnTo>
                    <a:pt x="3841" y="77301"/>
                  </a:lnTo>
                  <a:lnTo>
                    <a:pt x="11370" y="61904"/>
                  </a:lnTo>
                  <a:lnTo>
                    <a:pt x="18745" y="42539"/>
                  </a:lnTo>
                  <a:lnTo>
                    <a:pt x="30115" y="30952"/>
                  </a:lnTo>
                  <a:lnTo>
                    <a:pt x="30115" y="30952"/>
                  </a:lnTo>
                  <a:lnTo>
                    <a:pt x="45019" y="19365"/>
                  </a:lnTo>
                  <a:lnTo>
                    <a:pt x="59923" y="7777"/>
                  </a:lnTo>
                  <a:lnTo>
                    <a:pt x="74980" y="3809"/>
                  </a:lnTo>
                  <a:lnTo>
                    <a:pt x="89884" y="0"/>
                  </a:lnTo>
                  <a:lnTo>
                    <a:pt x="89884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indent="-88900">
                <a:buClr>
                  <a:srgbClr val="000000"/>
                </a:buClr>
                <a:buSzPct val="100000"/>
                <a:buFont typeface="Arial"/>
                <a:buNone/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43565" y="6660"/>
                  </a:moveTo>
                  <a:lnTo>
                    <a:pt x="43565" y="6660"/>
                  </a:lnTo>
                  <a:lnTo>
                    <a:pt x="46434" y="6660"/>
                  </a:lnTo>
                  <a:lnTo>
                    <a:pt x="46434" y="6660"/>
                  </a:lnTo>
                  <a:lnTo>
                    <a:pt x="50551" y="6660"/>
                  </a:lnTo>
                  <a:lnTo>
                    <a:pt x="54246" y="7078"/>
                  </a:lnTo>
                  <a:lnTo>
                    <a:pt x="57131" y="7496"/>
                  </a:lnTo>
                  <a:lnTo>
                    <a:pt x="59173" y="8120"/>
                  </a:lnTo>
                  <a:lnTo>
                    <a:pt x="59173" y="8120"/>
                  </a:lnTo>
                  <a:lnTo>
                    <a:pt x="60826" y="8743"/>
                  </a:lnTo>
                  <a:lnTo>
                    <a:pt x="62463" y="8948"/>
                  </a:lnTo>
                  <a:lnTo>
                    <a:pt x="64116" y="8743"/>
                  </a:lnTo>
                  <a:lnTo>
                    <a:pt x="65753" y="8120"/>
                  </a:lnTo>
                  <a:lnTo>
                    <a:pt x="65753" y="8120"/>
                  </a:lnTo>
                  <a:lnTo>
                    <a:pt x="66985" y="7496"/>
                  </a:lnTo>
                  <a:lnTo>
                    <a:pt x="69043" y="7078"/>
                  </a:lnTo>
                  <a:lnTo>
                    <a:pt x="70680" y="6660"/>
                  </a:lnTo>
                  <a:lnTo>
                    <a:pt x="71912" y="6660"/>
                  </a:lnTo>
                  <a:lnTo>
                    <a:pt x="71912" y="6660"/>
                  </a:lnTo>
                  <a:lnTo>
                    <a:pt x="73970" y="6241"/>
                  </a:lnTo>
                  <a:lnTo>
                    <a:pt x="76029" y="5618"/>
                  </a:lnTo>
                  <a:lnTo>
                    <a:pt x="78897" y="4585"/>
                  </a:lnTo>
                  <a:lnTo>
                    <a:pt x="81782" y="3330"/>
                  </a:lnTo>
                  <a:lnTo>
                    <a:pt x="81782" y="3330"/>
                  </a:lnTo>
                  <a:lnTo>
                    <a:pt x="85073" y="2083"/>
                  </a:lnTo>
                  <a:lnTo>
                    <a:pt x="89173" y="1050"/>
                  </a:lnTo>
                  <a:lnTo>
                    <a:pt x="93290" y="418"/>
                  </a:lnTo>
                  <a:lnTo>
                    <a:pt x="97812" y="8"/>
                  </a:lnTo>
                  <a:lnTo>
                    <a:pt x="97812" y="8"/>
                  </a:lnTo>
                  <a:lnTo>
                    <a:pt x="99448" y="213"/>
                  </a:lnTo>
                  <a:lnTo>
                    <a:pt x="101102" y="418"/>
                  </a:lnTo>
                  <a:lnTo>
                    <a:pt x="101912" y="631"/>
                  </a:lnTo>
                  <a:lnTo>
                    <a:pt x="102739" y="1050"/>
                  </a:lnTo>
                  <a:lnTo>
                    <a:pt x="102739" y="1460"/>
                  </a:lnTo>
                  <a:lnTo>
                    <a:pt x="102739" y="2083"/>
                  </a:lnTo>
                  <a:lnTo>
                    <a:pt x="101912" y="2706"/>
                  </a:lnTo>
                  <a:lnTo>
                    <a:pt x="101102" y="3330"/>
                  </a:lnTo>
                  <a:lnTo>
                    <a:pt x="101102" y="3330"/>
                  </a:lnTo>
                  <a:lnTo>
                    <a:pt x="98622" y="4790"/>
                  </a:lnTo>
                  <a:lnTo>
                    <a:pt x="97390" y="6036"/>
                  </a:lnTo>
                  <a:lnTo>
                    <a:pt x="96985" y="7283"/>
                  </a:lnTo>
                  <a:lnTo>
                    <a:pt x="97390" y="7906"/>
                  </a:lnTo>
                  <a:lnTo>
                    <a:pt x="97812" y="8120"/>
                  </a:lnTo>
                  <a:lnTo>
                    <a:pt x="97812" y="8120"/>
                  </a:lnTo>
                  <a:lnTo>
                    <a:pt x="99043" y="8948"/>
                  </a:lnTo>
                  <a:lnTo>
                    <a:pt x="99853" y="9776"/>
                  </a:lnTo>
                  <a:lnTo>
                    <a:pt x="100680" y="10613"/>
                  </a:lnTo>
                  <a:lnTo>
                    <a:pt x="101102" y="11441"/>
                  </a:lnTo>
                  <a:lnTo>
                    <a:pt x="101102" y="11441"/>
                  </a:lnTo>
                  <a:lnTo>
                    <a:pt x="100680" y="12278"/>
                  </a:lnTo>
                  <a:lnTo>
                    <a:pt x="99853" y="13106"/>
                  </a:lnTo>
                  <a:lnTo>
                    <a:pt x="99043" y="13943"/>
                  </a:lnTo>
                  <a:lnTo>
                    <a:pt x="97812" y="14771"/>
                  </a:lnTo>
                  <a:lnTo>
                    <a:pt x="97812" y="14771"/>
                  </a:lnTo>
                  <a:lnTo>
                    <a:pt x="96985" y="14976"/>
                  </a:lnTo>
                  <a:lnTo>
                    <a:pt x="96158" y="14976"/>
                  </a:lnTo>
                  <a:lnTo>
                    <a:pt x="93695" y="14976"/>
                  </a:lnTo>
                  <a:lnTo>
                    <a:pt x="90826" y="14148"/>
                  </a:lnTo>
                  <a:lnTo>
                    <a:pt x="87941" y="13106"/>
                  </a:lnTo>
                  <a:lnTo>
                    <a:pt x="87941" y="13106"/>
                  </a:lnTo>
                  <a:lnTo>
                    <a:pt x="85478" y="11859"/>
                  </a:lnTo>
                  <a:lnTo>
                    <a:pt x="82609" y="11236"/>
                  </a:lnTo>
                  <a:lnTo>
                    <a:pt x="80129" y="11031"/>
                  </a:lnTo>
                  <a:lnTo>
                    <a:pt x="79319" y="11236"/>
                  </a:lnTo>
                  <a:lnTo>
                    <a:pt x="78492" y="11441"/>
                  </a:lnTo>
                  <a:lnTo>
                    <a:pt x="78492" y="11441"/>
                  </a:lnTo>
                  <a:lnTo>
                    <a:pt x="76856" y="12064"/>
                  </a:lnTo>
                  <a:lnTo>
                    <a:pt x="75202" y="12688"/>
                  </a:lnTo>
                  <a:lnTo>
                    <a:pt x="73565" y="12901"/>
                  </a:lnTo>
                  <a:lnTo>
                    <a:pt x="71912" y="13106"/>
                  </a:lnTo>
                  <a:lnTo>
                    <a:pt x="71912" y="13106"/>
                  </a:lnTo>
                  <a:lnTo>
                    <a:pt x="69448" y="13311"/>
                  </a:lnTo>
                  <a:lnTo>
                    <a:pt x="68217" y="13524"/>
                  </a:lnTo>
                  <a:lnTo>
                    <a:pt x="67390" y="13943"/>
                  </a:lnTo>
                  <a:lnTo>
                    <a:pt x="67390" y="13943"/>
                  </a:lnTo>
                  <a:lnTo>
                    <a:pt x="66580" y="14148"/>
                  </a:lnTo>
                  <a:lnTo>
                    <a:pt x="65348" y="14353"/>
                  </a:lnTo>
                  <a:lnTo>
                    <a:pt x="62463" y="14771"/>
                  </a:lnTo>
                  <a:lnTo>
                    <a:pt x="62463" y="14771"/>
                  </a:lnTo>
                  <a:lnTo>
                    <a:pt x="60826" y="14771"/>
                  </a:lnTo>
                  <a:lnTo>
                    <a:pt x="59173" y="15189"/>
                  </a:lnTo>
                  <a:lnTo>
                    <a:pt x="57536" y="15599"/>
                  </a:lnTo>
                  <a:lnTo>
                    <a:pt x="55883" y="16223"/>
                  </a:lnTo>
                  <a:lnTo>
                    <a:pt x="55883" y="16223"/>
                  </a:lnTo>
                  <a:lnTo>
                    <a:pt x="55478" y="16641"/>
                  </a:lnTo>
                  <a:lnTo>
                    <a:pt x="55478" y="17264"/>
                  </a:lnTo>
                  <a:lnTo>
                    <a:pt x="55478" y="18306"/>
                  </a:lnTo>
                  <a:lnTo>
                    <a:pt x="57131" y="19758"/>
                  </a:lnTo>
                  <a:lnTo>
                    <a:pt x="59173" y="21218"/>
                  </a:lnTo>
                  <a:lnTo>
                    <a:pt x="59173" y="21218"/>
                  </a:lnTo>
                  <a:lnTo>
                    <a:pt x="60826" y="21841"/>
                  </a:lnTo>
                  <a:lnTo>
                    <a:pt x="62463" y="22046"/>
                  </a:lnTo>
                  <a:lnTo>
                    <a:pt x="64116" y="22259"/>
                  </a:lnTo>
                  <a:lnTo>
                    <a:pt x="66158" y="22259"/>
                  </a:lnTo>
                  <a:lnTo>
                    <a:pt x="68217" y="22046"/>
                  </a:lnTo>
                  <a:lnTo>
                    <a:pt x="69870" y="21636"/>
                  </a:lnTo>
                  <a:lnTo>
                    <a:pt x="71912" y="21013"/>
                  </a:lnTo>
                  <a:lnTo>
                    <a:pt x="73565" y="20389"/>
                  </a:lnTo>
                  <a:lnTo>
                    <a:pt x="73565" y="20389"/>
                  </a:lnTo>
                  <a:lnTo>
                    <a:pt x="76856" y="18724"/>
                  </a:lnTo>
                  <a:lnTo>
                    <a:pt x="80129" y="17478"/>
                  </a:lnTo>
                  <a:lnTo>
                    <a:pt x="83014" y="16641"/>
                  </a:lnTo>
                  <a:lnTo>
                    <a:pt x="85073" y="16223"/>
                  </a:lnTo>
                  <a:lnTo>
                    <a:pt x="85073" y="16223"/>
                  </a:lnTo>
                  <a:lnTo>
                    <a:pt x="86304" y="16436"/>
                  </a:lnTo>
                  <a:lnTo>
                    <a:pt x="87114" y="16854"/>
                  </a:lnTo>
                  <a:lnTo>
                    <a:pt x="87941" y="17264"/>
                  </a:lnTo>
                  <a:lnTo>
                    <a:pt x="87941" y="17888"/>
                  </a:lnTo>
                  <a:lnTo>
                    <a:pt x="87941" y="17888"/>
                  </a:lnTo>
                  <a:lnTo>
                    <a:pt x="88346" y="18511"/>
                  </a:lnTo>
                  <a:lnTo>
                    <a:pt x="89173" y="19134"/>
                  </a:lnTo>
                  <a:lnTo>
                    <a:pt x="90000" y="19348"/>
                  </a:lnTo>
                  <a:lnTo>
                    <a:pt x="91231" y="19553"/>
                  </a:lnTo>
                  <a:lnTo>
                    <a:pt x="91231" y="19553"/>
                  </a:lnTo>
                  <a:lnTo>
                    <a:pt x="92868" y="19758"/>
                  </a:lnTo>
                  <a:lnTo>
                    <a:pt x="94521" y="19971"/>
                  </a:lnTo>
                  <a:lnTo>
                    <a:pt x="96158" y="20594"/>
                  </a:lnTo>
                  <a:lnTo>
                    <a:pt x="97812" y="21218"/>
                  </a:lnTo>
                  <a:lnTo>
                    <a:pt x="97812" y="21218"/>
                  </a:lnTo>
                  <a:lnTo>
                    <a:pt x="98622" y="21841"/>
                  </a:lnTo>
                  <a:lnTo>
                    <a:pt x="99043" y="22883"/>
                  </a:lnTo>
                  <a:lnTo>
                    <a:pt x="98622" y="23711"/>
                  </a:lnTo>
                  <a:lnTo>
                    <a:pt x="97812" y="24334"/>
                  </a:lnTo>
                  <a:lnTo>
                    <a:pt x="97812" y="24334"/>
                  </a:lnTo>
                  <a:lnTo>
                    <a:pt x="96158" y="24958"/>
                  </a:lnTo>
                  <a:lnTo>
                    <a:pt x="94521" y="25581"/>
                  </a:lnTo>
                  <a:lnTo>
                    <a:pt x="92868" y="25999"/>
                  </a:lnTo>
                  <a:lnTo>
                    <a:pt x="91231" y="25999"/>
                  </a:lnTo>
                  <a:lnTo>
                    <a:pt x="91231" y="25999"/>
                  </a:lnTo>
                  <a:lnTo>
                    <a:pt x="89595" y="26204"/>
                  </a:lnTo>
                  <a:lnTo>
                    <a:pt x="87114" y="27041"/>
                  </a:lnTo>
                  <a:lnTo>
                    <a:pt x="84246" y="28083"/>
                  </a:lnTo>
                  <a:lnTo>
                    <a:pt x="81782" y="29329"/>
                  </a:lnTo>
                  <a:lnTo>
                    <a:pt x="81782" y="29329"/>
                  </a:lnTo>
                  <a:lnTo>
                    <a:pt x="78897" y="30576"/>
                  </a:lnTo>
                  <a:lnTo>
                    <a:pt x="76029" y="31618"/>
                  </a:lnTo>
                  <a:lnTo>
                    <a:pt x="73970" y="32241"/>
                  </a:lnTo>
                  <a:lnTo>
                    <a:pt x="71912" y="32446"/>
                  </a:lnTo>
                  <a:lnTo>
                    <a:pt x="71912" y="32446"/>
                  </a:lnTo>
                  <a:lnTo>
                    <a:pt x="69870" y="32864"/>
                  </a:lnTo>
                  <a:lnTo>
                    <a:pt x="66985" y="33906"/>
                  </a:lnTo>
                  <a:lnTo>
                    <a:pt x="62868" y="35562"/>
                  </a:lnTo>
                  <a:lnTo>
                    <a:pt x="58768" y="37646"/>
                  </a:lnTo>
                  <a:lnTo>
                    <a:pt x="53014" y="40557"/>
                  </a:lnTo>
                  <a:lnTo>
                    <a:pt x="53014" y="40557"/>
                  </a:lnTo>
                  <a:lnTo>
                    <a:pt x="50956" y="41386"/>
                  </a:lnTo>
                  <a:lnTo>
                    <a:pt x="48492" y="42427"/>
                  </a:lnTo>
                  <a:lnTo>
                    <a:pt x="43143" y="44092"/>
                  </a:lnTo>
                  <a:lnTo>
                    <a:pt x="38217" y="45134"/>
                  </a:lnTo>
                  <a:lnTo>
                    <a:pt x="35753" y="45339"/>
                  </a:lnTo>
                  <a:lnTo>
                    <a:pt x="33695" y="45552"/>
                  </a:lnTo>
                  <a:lnTo>
                    <a:pt x="33695" y="45552"/>
                  </a:lnTo>
                  <a:lnTo>
                    <a:pt x="29595" y="45552"/>
                  </a:lnTo>
                  <a:lnTo>
                    <a:pt x="25899" y="45962"/>
                  </a:lnTo>
                  <a:lnTo>
                    <a:pt x="23014" y="46586"/>
                  </a:lnTo>
                  <a:lnTo>
                    <a:pt x="20956" y="47209"/>
                  </a:lnTo>
                  <a:lnTo>
                    <a:pt x="20956" y="47209"/>
                  </a:lnTo>
                  <a:lnTo>
                    <a:pt x="19724" y="47832"/>
                  </a:lnTo>
                  <a:lnTo>
                    <a:pt x="18492" y="48669"/>
                  </a:lnTo>
                  <a:lnTo>
                    <a:pt x="17665" y="49497"/>
                  </a:lnTo>
                  <a:lnTo>
                    <a:pt x="17665" y="50334"/>
                  </a:lnTo>
                  <a:lnTo>
                    <a:pt x="17665" y="50334"/>
                  </a:lnTo>
                  <a:lnTo>
                    <a:pt x="17665" y="51162"/>
                  </a:lnTo>
                  <a:lnTo>
                    <a:pt x="18492" y="51999"/>
                  </a:lnTo>
                  <a:lnTo>
                    <a:pt x="19724" y="52827"/>
                  </a:lnTo>
                  <a:lnTo>
                    <a:pt x="20956" y="53655"/>
                  </a:lnTo>
                  <a:lnTo>
                    <a:pt x="20956" y="53655"/>
                  </a:lnTo>
                  <a:lnTo>
                    <a:pt x="22187" y="54279"/>
                  </a:lnTo>
                  <a:lnTo>
                    <a:pt x="23841" y="54697"/>
                  </a:lnTo>
                  <a:lnTo>
                    <a:pt x="25899" y="55115"/>
                  </a:lnTo>
                  <a:lnTo>
                    <a:pt x="27131" y="55115"/>
                  </a:lnTo>
                  <a:lnTo>
                    <a:pt x="27131" y="55115"/>
                  </a:lnTo>
                  <a:lnTo>
                    <a:pt x="29173" y="55534"/>
                  </a:lnTo>
                  <a:lnTo>
                    <a:pt x="31653" y="56362"/>
                  </a:lnTo>
                  <a:lnTo>
                    <a:pt x="34926" y="57609"/>
                  </a:lnTo>
                  <a:lnTo>
                    <a:pt x="38638" y="59274"/>
                  </a:lnTo>
                  <a:lnTo>
                    <a:pt x="38638" y="59274"/>
                  </a:lnTo>
                  <a:lnTo>
                    <a:pt x="41912" y="60939"/>
                  </a:lnTo>
                  <a:lnTo>
                    <a:pt x="45202" y="62185"/>
                  </a:lnTo>
                  <a:lnTo>
                    <a:pt x="47665" y="63014"/>
                  </a:lnTo>
                  <a:lnTo>
                    <a:pt x="49724" y="63227"/>
                  </a:lnTo>
                  <a:lnTo>
                    <a:pt x="49724" y="63227"/>
                  </a:lnTo>
                  <a:lnTo>
                    <a:pt x="52187" y="63014"/>
                  </a:lnTo>
                  <a:lnTo>
                    <a:pt x="53419" y="62809"/>
                  </a:lnTo>
                  <a:lnTo>
                    <a:pt x="54651" y="62604"/>
                  </a:lnTo>
                  <a:lnTo>
                    <a:pt x="54651" y="62604"/>
                  </a:lnTo>
                  <a:lnTo>
                    <a:pt x="55478" y="62185"/>
                  </a:lnTo>
                  <a:lnTo>
                    <a:pt x="57536" y="61980"/>
                  </a:lnTo>
                  <a:lnTo>
                    <a:pt x="60000" y="61767"/>
                  </a:lnTo>
                  <a:lnTo>
                    <a:pt x="62463" y="61767"/>
                  </a:lnTo>
                  <a:lnTo>
                    <a:pt x="62463" y="61767"/>
                  </a:lnTo>
                  <a:lnTo>
                    <a:pt x="65348" y="61767"/>
                  </a:lnTo>
                  <a:lnTo>
                    <a:pt x="67812" y="62185"/>
                  </a:lnTo>
                  <a:lnTo>
                    <a:pt x="70275" y="62604"/>
                  </a:lnTo>
                  <a:lnTo>
                    <a:pt x="71912" y="63432"/>
                  </a:lnTo>
                  <a:lnTo>
                    <a:pt x="71912" y="63432"/>
                  </a:lnTo>
                  <a:lnTo>
                    <a:pt x="73565" y="64055"/>
                  </a:lnTo>
                  <a:lnTo>
                    <a:pt x="75202" y="64474"/>
                  </a:lnTo>
                  <a:lnTo>
                    <a:pt x="76856" y="64892"/>
                  </a:lnTo>
                  <a:lnTo>
                    <a:pt x="78492" y="64892"/>
                  </a:lnTo>
                  <a:lnTo>
                    <a:pt x="78492" y="64892"/>
                  </a:lnTo>
                  <a:lnTo>
                    <a:pt x="80129" y="65302"/>
                  </a:lnTo>
                  <a:lnTo>
                    <a:pt x="82609" y="65925"/>
                  </a:lnTo>
                  <a:lnTo>
                    <a:pt x="85478" y="66967"/>
                  </a:lnTo>
                  <a:lnTo>
                    <a:pt x="87941" y="68214"/>
                  </a:lnTo>
                  <a:lnTo>
                    <a:pt x="87941" y="68214"/>
                  </a:lnTo>
                  <a:lnTo>
                    <a:pt x="90826" y="69460"/>
                  </a:lnTo>
                  <a:lnTo>
                    <a:pt x="93695" y="70502"/>
                  </a:lnTo>
                  <a:lnTo>
                    <a:pt x="96158" y="71125"/>
                  </a:lnTo>
                  <a:lnTo>
                    <a:pt x="97812" y="71339"/>
                  </a:lnTo>
                  <a:lnTo>
                    <a:pt x="97812" y="71339"/>
                  </a:lnTo>
                  <a:lnTo>
                    <a:pt x="99043" y="71544"/>
                  </a:lnTo>
                  <a:lnTo>
                    <a:pt x="101102" y="71962"/>
                  </a:lnTo>
                  <a:lnTo>
                    <a:pt x="102739" y="72372"/>
                  </a:lnTo>
                  <a:lnTo>
                    <a:pt x="103970" y="72995"/>
                  </a:lnTo>
                  <a:lnTo>
                    <a:pt x="103970" y="72995"/>
                  </a:lnTo>
                  <a:lnTo>
                    <a:pt x="105607" y="73618"/>
                  </a:lnTo>
                  <a:lnTo>
                    <a:pt x="107260" y="74242"/>
                  </a:lnTo>
                  <a:lnTo>
                    <a:pt x="108897" y="74455"/>
                  </a:lnTo>
                  <a:lnTo>
                    <a:pt x="110551" y="74660"/>
                  </a:lnTo>
                  <a:lnTo>
                    <a:pt x="110551" y="74660"/>
                  </a:lnTo>
                  <a:lnTo>
                    <a:pt x="112187" y="74874"/>
                  </a:lnTo>
                  <a:lnTo>
                    <a:pt x="113841" y="75078"/>
                  </a:lnTo>
                  <a:lnTo>
                    <a:pt x="115478" y="75702"/>
                  </a:lnTo>
                  <a:lnTo>
                    <a:pt x="117114" y="76325"/>
                  </a:lnTo>
                  <a:lnTo>
                    <a:pt x="117114" y="76325"/>
                  </a:lnTo>
                  <a:lnTo>
                    <a:pt x="118346" y="77153"/>
                  </a:lnTo>
                  <a:lnTo>
                    <a:pt x="119173" y="77990"/>
                  </a:lnTo>
                  <a:lnTo>
                    <a:pt x="120000" y="78818"/>
                  </a:lnTo>
                  <a:lnTo>
                    <a:pt x="120000" y="79442"/>
                  </a:lnTo>
                  <a:lnTo>
                    <a:pt x="120000" y="79442"/>
                  </a:lnTo>
                  <a:lnTo>
                    <a:pt x="120000" y="80278"/>
                  </a:lnTo>
                  <a:lnTo>
                    <a:pt x="119173" y="81107"/>
                  </a:lnTo>
                  <a:lnTo>
                    <a:pt x="118346" y="81943"/>
                  </a:lnTo>
                  <a:lnTo>
                    <a:pt x="117114" y="82772"/>
                  </a:lnTo>
                  <a:lnTo>
                    <a:pt x="117114" y="82772"/>
                  </a:lnTo>
                  <a:lnTo>
                    <a:pt x="115883" y="83600"/>
                  </a:lnTo>
                  <a:lnTo>
                    <a:pt x="114651" y="84437"/>
                  </a:lnTo>
                  <a:lnTo>
                    <a:pt x="113841" y="85265"/>
                  </a:lnTo>
                  <a:lnTo>
                    <a:pt x="113841" y="86102"/>
                  </a:lnTo>
                  <a:lnTo>
                    <a:pt x="113841" y="86102"/>
                  </a:lnTo>
                  <a:lnTo>
                    <a:pt x="113419" y="86930"/>
                  </a:lnTo>
                  <a:lnTo>
                    <a:pt x="111782" y="88177"/>
                  </a:lnTo>
                  <a:lnTo>
                    <a:pt x="109724" y="89423"/>
                  </a:lnTo>
                  <a:lnTo>
                    <a:pt x="107260" y="90883"/>
                  </a:lnTo>
                  <a:lnTo>
                    <a:pt x="107260" y="90883"/>
                  </a:lnTo>
                  <a:lnTo>
                    <a:pt x="104797" y="92335"/>
                  </a:lnTo>
                  <a:lnTo>
                    <a:pt x="102739" y="93590"/>
                  </a:lnTo>
                  <a:lnTo>
                    <a:pt x="101507" y="94837"/>
                  </a:lnTo>
                  <a:lnTo>
                    <a:pt x="101102" y="95665"/>
                  </a:lnTo>
                  <a:lnTo>
                    <a:pt x="101102" y="95665"/>
                  </a:lnTo>
                  <a:lnTo>
                    <a:pt x="100275" y="96706"/>
                  </a:lnTo>
                  <a:lnTo>
                    <a:pt x="99043" y="97953"/>
                  </a:lnTo>
                  <a:lnTo>
                    <a:pt x="96985" y="99200"/>
                  </a:lnTo>
                  <a:lnTo>
                    <a:pt x="94521" y="100660"/>
                  </a:lnTo>
                  <a:lnTo>
                    <a:pt x="94521" y="100660"/>
                  </a:lnTo>
                  <a:lnTo>
                    <a:pt x="92058" y="101906"/>
                  </a:lnTo>
                  <a:lnTo>
                    <a:pt x="90000" y="103358"/>
                  </a:lnTo>
                  <a:lnTo>
                    <a:pt x="88768" y="104605"/>
                  </a:lnTo>
                  <a:lnTo>
                    <a:pt x="87941" y="105441"/>
                  </a:lnTo>
                  <a:lnTo>
                    <a:pt x="87941" y="105441"/>
                  </a:lnTo>
                  <a:lnTo>
                    <a:pt x="87536" y="106270"/>
                  </a:lnTo>
                  <a:lnTo>
                    <a:pt x="86709" y="107311"/>
                  </a:lnTo>
                  <a:lnTo>
                    <a:pt x="85073" y="108558"/>
                  </a:lnTo>
                  <a:lnTo>
                    <a:pt x="83419" y="109600"/>
                  </a:lnTo>
                  <a:lnTo>
                    <a:pt x="83419" y="109600"/>
                  </a:lnTo>
                  <a:lnTo>
                    <a:pt x="81361" y="110641"/>
                  </a:lnTo>
                  <a:lnTo>
                    <a:pt x="79724" y="111674"/>
                  </a:lnTo>
                  <a:lnTo>
                    <a:pt x="78897" y="112716"/>
                  </a:lnTo>
                  <a:lnTo>
                    <a:pt x="78492" y="113553"/>
                  </a:lnTo>
                  <a:lnTo>
                    <a:pt x="78492" y="113553"/>
                  </a:lnTo>
                  <a:lnTo>
                    <a:pt x="78897" y="115004"/>
                  </a:lnTo>
                  <a:lnTo>
                    <a:pt x="79319" y="115628"/>
                  </a:lnTo>
                  <a:lnTo>
                    <a:pt x="80129" y="116046"/>
                  </a:lnTo>
                  <a:lnTo>
                    <a:pt x="80129" y="116046"/>
                  </a:lnTo>
                  <a:lnTo>
                    <a:pt x="80551" y="116465"/>
                  </a:lnTo>
                  <a:lnTo>
                    <a:pt x="81361" y="117088"/>
                  </a:lnTo>
                  <a:lnTo>
                    <a:pt x="81782" y="118539"/>
                  </a:lnTo>
                  <a:lnTo>
                    <a:pt x="81782" y="118539"/>
                  </a:lnTo>
                  <a:lnTo>
                    <a:pt x="81361" y="119163"/>
                  </a:lnTo>
                  <a:lnTo>
                    <a:pt x="80551" y="119581"/>
                  </a:lnTo>
                  <a:lnTo>
                    <a:pt x="79724" y="120000"/>
                  </a:lnTo>
                  <a:lnTo>
                    <a:pt x="78492" y="120000"/>
                  </a:lnTo>
                  <a:lnTo>
                    <a:pt x="78492" y="120000"/>
                  </a:lnTo>
                  <a:lnTo>
                    <a:pt x="76856" y="120000"/>
                  </a:lnTo>
                  <a:lnTo>
                    <a:pt x="75202" y="119581"/>
                  </a:lnTo>
                  <a:lnTo>
                    <a:pt x="73565" y="119163"/>
                  </a:lnTo>
                  <a:lnTo>
                    <a:pt x="71912" y="118539"/>
                  </a:lnTo>
                  <a:lnTo>
                    <a:pt x="71912" y="118539"/>
                  </a:lnTo>
                  <a:lnTo>
                    <a:pt x="70680" y="117498"/>
                  </a:lnTo>
                  <a:lnTo>
                    <a:pt x="69870" y="116251"/>
                  </a:lnTo>
                  <a:lnTo>
                    <a:pt x="69043" y="115004"/>
                  </a:lnTo>
                  <a:lnTo>
                    <a:pt x="69043" y="113553"/>
                  </a:lnTo>
                  <a:lnTo>
                    <a:pt x="69043" y="113553"/>
                  </a:lnTo>
                  <a:lnTo>
                    <a:pt x="68622" y="112298"/>
                  </a:lnTo>
                  <a:lnTo>
                    <a:pt x="67812" y="110846"/>
                  </a:lnTo>
                  <a:lnTo>
                    <a:pt x="66985" y="109600"/>
                  </a:lnTo>
                  <a:lnTo>
                    <a:pt x="65753" y="108763"/>
                  </a:lnTo>
                  <a:lnTo>
                    <a:pt x="65753" y="108763"/>
                  </a:lnTo>
                  <a:lnTo>
                    <a:pt x="64926" y="108353"/>
                  </a:lnTo>
                  <a:lnTo>
                    <a:pt x="64521" y="107516"/>
                  </a:lnTo>
                  <a:lnTo>
                    <a:pt x="63290" y="105441"/>
                  </a:lnTo>
                  <a:lnTo>
                    <a:pt x="62868" y="102940"/>
                  </a:lnTo>
                  <a:lnTo>
                    <a:pt x="62463" y="100037"/>
                  </a:lnTo>
                  <a:lnTo>
                    <a:pt x="62463" y="97953"/>
                  </a:lnTo>
                  <a:lnTo>
                    <a:pt x="62463" y="97953"/>
                  </a:lnTo>
                  <a:lnTo>
                    <a:pt x="62463" y="96493"/>
                  </a:lnTo>
                  <a:lnTo>
                    <a:pt x="61636" y="94837"/>
                  </a:lnTo>
                  <a:lnTo>
                    <a:pt x="61231" y="93376"/>
                  </a:lnTo>
                  <a:lnTo>
                    <a:pt x="60000" y="91711"/>
                  </a:lnTo>
                  <a:lnTo>
                    <a:pt x="58768" y="90260"/>
                  </a:lnTo>
                  <a:lnTo>
                    <a:pt x="57536" y="89013"/>
                  </a:lnTo>
                  <a:lnTo>
                    <a:pt x="55883" y="87767"/>
                  </a:lnTo>
                  <a:lnTo>
                    <a:pt x="54651" y="86930"/>
                  </a:lnTo>
                  <a:lnTo>
                    <a:pt x="54651" y="86930"/>
                  </a:lnTo>
                  <a:lnTo>
                    <a:pt x="51377" y="85060"/>
                  </a:lnTo>
                  <a:lnTo>
                    <a:pt x="48897" y="83395"/>
                  </a:lnTo>
                  <a:lnTo>
                    <a:pt x="47260" y="82148"/>
                  </a:lnTo>
                  <a:lnTo>
                    <a:pt x="46434" y="81107"/>
                  </a:lnTo>
                  <a:lnTo>
                    <a:pt x="46434" y="81107"/>
                  </a:lnTo>
                  <a:lnTo>
                    <a:pt x="46029" y="79860"/>
                  </a:lnTo>
                  <a:lnTo>
                    <a:pt x="45624" y="79237"/>
                  </a:lnTo>
                  <a:lnTo>
                    <a:pt x="44797" y="78818"/>
                  </a:lnTo>
                  <a:lnTo>
                    <a:pt x="44797" y="78818"/>
                  </a:lnTo>
                  <a:lnTo>
                    <a:pt x="44392" y="78195"/>
                  </a:lnTo>
                  <a:lnTo>
                    <a:pt x="43565" y="77153"/>
                  </a:lnTo>
                  <a:lnTo>
                    <a:pt x="43565" y="75907"/>
                  </a:lnTo>
                  <a:lnTo>
                    <a:pt x="43143" y="74660"/>
                  </a:lnTo>
                  <a:lnTo>
                    <a:pt x="43143" y="74660"/>
                  </a:lnTo>
                  <a:lnTo>
                    <a:pt x="43565" y="73413"/>
                  </a:lnTo>
                  <a:lnTo>
                    <a:pt x="43565" y="72167"/>
                  </a:lnTo>
                  <a:lnTo>
                    <a:pt x="44392" y="71125"/>
                  </a:lnTo>
                  <a:lnTo>
                    <a:pt x="44797" y="70707"/>
                  </a:lnTo>
                  <a:lnTo>
                    <a:pt x="44797" y="70707"/>
                  </a:lnTo>
                  <a:lnTo>
                    <a:pt x="45624" y="70083"/>
                  </a:lnTo>
                  <a:lnTo>
                    <a:pt x="46029" y="69674"/>
                  </a:lnTo>
                  <a:lnTo>
                    <a:pt x="46434" y="68214"/>
                  </a:lnTo>
                  <a:lnTo>
                    <a:pt x="46434" y="68214"/>
                  </a:lnTo>
                  <a:lnTo>
                    <a:pt x="46029" y="66762"/>
                  </a:lnTo>
                  <a:lnTo>
                    <a:pt x="45624" y="66139"/>
                  </a:lnTo>
                  <a:lnTo>
                    <a:pt x="44797" y="65720"/>
                  </a:lnTo>
                  <a:lnTo>
                    <a:pt x="44797" y="65720"/>
                  </a:lnTo>
                  <a:lnTo>
                    <a:pt x="43970" y="65515"/>
                  </a:lnTo>
                  <a:lnTo>
                    <a:pt x="42739" y="65097"/>
                  </a:lnTo>
                  <a:lnTo>
                    <a:pt x="39870" y="64892"/>
                  </a:lnTo>
                  <a:lnTo>
                    <a:pt x="39870" y="64892"/>
                  </a:lnTo>
                  <a:lnTo>
                    <a:pt x="38217" y="64679"/>
                  </a:lnTo>
                  <a:lnTo>
                    <a:pt x="35753" y="64055"/>
                  </a:lnTo>
                  <a:lnTo>
                    <a:pt x="33290" y="63014"/>
                  </a:lnTo>
                  <a:lnTo>
                    <a:pt x="30404" y="61767"/>
                  </a:lnTo>
                  <a:lnTo>
                    <a:pt x="30404" y="61767"/>
                  </a:lnTo>
                  <a:lnTo>
                    <a:pt x="27536" y="60520"/>
                  </a:lnTo>
                  <a:lnTo>
                    <a:pt x="25073" y="59479"/>
                  </a:lnTo>
                  <a:lnTo>
                    <a:pt x="22609" y="58650"/>
                  </a:lnTo>
                  <a:lnTo>
                    <a:pt x="20956" y="58445"/>
                  </a:lnTo>
                  <a:lnTo>
                    <a:pt x="20956" y="58445"/>
                  </a:lnTo>
                  <a:lnTo>
                    <a:pt x="18914" y="58027"/>
                  </a:lnTo>
                  <a:lnTo>
                    <a:pt x="15624" y="56985"/>
                  </a:lnTo>
                  <a:lnTo>
                    <a:pt x="11912" y="55534"/>
                  </a:lnTo>
                  <a:lnTo>
                    <a:pt x="7812" y="53655"/>
                  </a:lnTo>
                  <a:lnTo>
                    <a:pt x="7812" y="53655"/>
                  </a:lnTo>
                  <a:lnTo>
                    <a:pt x="2885" y="50539"/>
                  </a:lnTo>
                  <a:lnTo>
                    <a:pt x="0" y="48669"/>
                  </a:lnTo>
                  <a:lnTo>
                    <a:pt x="0" y="48669"/>
                  </a:lnTo>
                  <a:lnTo>
                    <a:pt x="0" y="4887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indent="-88900">
                <a:buClr>
                  <a:srgbClr val="000000"/>
                </a:buClr>
                <a:buSzPct val="100000"/>
                <a:buFont typeface="Arial"/>
                <a:buNone/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70147" y="84587"/>
                  </a:moveTo>
                  <a:lnTo>
                    <a:pt x="70147" y="84587"/>
                  </a:lnTo>
                  <a:lnTo>
                    <a:pt x="66747" y="89195"/>
                  </a:lnTo>
                  <a:lnTo>
                    <a:pt x="63382" y="93803"/>
                  </a:lnTo>
                  <a:lnTo>
                    <a:pt x="59982" y="95381"/>
                  </a:lnTo>
                  <a:lnTo>
                    <a:pt x="56617" y="96896"/>
                  </a:lnTo>
                  <a:lnTo>
                    <a:pt x="56617" y="96896"/>
                  </a:lnTo>
                  <a:lnTo>
                    <a:pt x="54084" y="96896"/>
                  </a:lnTo>
                  <a:lnTo>
                    <a:pt x="50685" y="99989"/>
                  </a:lnTo>
                  <a:lnTo>
                    <a:pt x="46487" y="104597"/>
                  </a:lnTo>
                  <a:lnTo>
                    <a:pt x="43954" y="109205"/>
                  </a:lnTo>
                  <a:lnTo>
                    <a:pt x="43954" y="109205"/>
                  </a:lnTo>
                  <a:lnTo>
                    <a:pt x="40555" y="113813"/>
                  </a:lnTo>
                  <a:lnTo>
                    <a:pt x="37189" y="116906"/>
                  </a:lnTo>
                  <a:lnTo>
                    <a:pt x="33790" y="119936"/>
                  </a:lnTo>
                  <a:lnTo>
                    <a:pt x="30424" y="119936"/>
                  </a:lnTo>
                  <a:lnTo>
                    <a:pt x="30424" y="119936"/>
                  </a:lnTo>
                  <a:lnTo>
                    <a:pt x="27025" y="119936"/>
                  </a:lnTo>
                  <a:lnTo>
                    <a:pt x="23660" y="116906"/>
                  </a:lnTo>
                  <a:lnTo>
                    <a:pt x="20294" y="113813"/>
                  </a:lnTo>
                  <a:lnTo>
                    <a:pt x="17762" y="109205"/>
                  </a:lnTo>
                  <a:lnTo>
                    <a:pt x="17762" y="109205"/>
                  </a:lnTo>
                  <a:lnTo>
                    <a:pt x="15195" y="103082"/>
                  </a:lnTo>
                  <a:lnTo>
                    <a:pt x="14362" y="96896"/>
                  </a:lnTo>
                  <a:lnTo>
                    <a:pt x="15195" y="90773"/>
                  </a:lnTo>
                  <a:lnTo>
                    <a:pt x="17762" y="84587"/>
                  </a:lnTo>
                  <a:lnTo>
                    <a:pt x="17762" y="84587"/>
                  </a:lnTo>
                  <a:lnTo>
                    <a:pt x="20294" y="78463"/>
                  </a:lnTo>
                  <a:lnTo>
                    <a:pt x="21960" y="72277"/>
                  </a:lnTo>
                  <a:lnTo>
                    <a:pt x="23660" y="66154"/>
                  </a:lnTo>
                  <a:lnTo>
                    <a:pt x="23660" y="60031"/>
                  </a:lnTo>
                  <a:lnTo>
                    <a:pt x="23660" y="60031"/>
                  </a:lnTo>
                  <a:lnTo>
                    <a:pt x="22827" y="50752"/>
                  </a:lnTo>
                  <a:lnTo>
                    <a:pt x="21960" y="46144"/>
                  </a:lnTo>
                  <a:lnTo>
                    <a:pt x="20294" y="43114"/>
                  </a:lnTo>
                  <a:lnTo>
                    <a:pt x="20294" y="43114"/>
                  </a:lnTo>
                  <a:lnTo>
                    <a:pt x="18594" y="40021"/>
                  </a:lnTo>
                  <a:lnTo>
                    <a:pt x="16062" y="38506"/>
                  </a:lnTo>
                  <a:lnTo>
                    <a:pt x="10997" y="36927"/>
                  </a:lnTo>
                  <a:lnTo>
                    <a:pt x="10997" y="36927"/>
                  </a:lnTo>
                  <a:lnTo>
                    <a:pt x="5065" y="35412"/>
                  </a:lnTo>
                  <a:lnTo>
                    <a:pt x="2532" y="32319"/>
                  </a:lnTo>
                  <a:lnTo>
                    <a:pt x="832" y="30804"/>
                  </a:lnTo>
                  <a:lnTo>
                    <a:pt x="832" y="30804"/>
                  </a:lnTo>
                  <a:lnTo>
                    <a:pt x="0" y="27711"/>
                  </a:lnTo>
                  <a:lnTo>
                    <a:pt x="832" y="23103"/>
                  </a:lnTo>
                  <a:lnTo>
                    <a:pt x="1699" y="18495"/>
                  </a:lnTo>
                  <a:lnTo>
                    <a:pt x="4232" y="12372"/>
                  </a:lnTo>
                  <a:lnTo>
                    <a:pt x="4232" y="12372"/>
                  </a:lnTo>
                  <a:lnTo>
                    <a:pt x="5932" y="10794"/>
                  </a:lnTo>
                  <a:lnTo>
                    <a:pt x="9297" y="7764"/>
                  </a:lnTo>
                  <a:lnTo>
                    <a:pt x="17762" y="4671"/>
                  </a:lnTo>
                  <a:lnTo>
                    <a:pt x="27892" y="1578"/>
                  </a:lnTo>
                  <a:lnTo>
                    <a:pt x="39722" y="63"/>
                  </a:lnTo>
                  <a:lnTo>
                    <a:pt x="87042" y="63"/>
                  </a:lnTo>
                  <a:lnTo>
                    <a:pt x="87042" y="63"/>
                  </a:lnTo>
                  <a:lnTo>
                    <a:pt x="98872" y="1578"/>
                  </a:lnTo>
                  <a:lnTo>
                    <a:pt x="109002" y="3093"/>
                  </a:lnTo>
                  <a:lnTo>
                    <a:pt x="115767" y="4671"/>
                  </a:lnTo>
                  <a:lnTo>
                    <a:pt x="119132" y="6186"/>
                  </a:lnTo>
                  <a:lnTo>
                    <a:pt x="119132" y="6186"/>
                  </a:lnTo>
                  <a:lnTo>
                    <a:pt x="119965" y="7764"/>
                  </a:lnTo>
                  <a:lnTo>
                    <a:pt x="119132" y="10794"/>
                  </a:lnTo>
                  <a:lnTo>
                    <a:pt x="116600" y="20010"/>
                  </a:lnTo>
                  <a:lnTo>
                    <a:pt x="112367" y="30804"/>
                  </a:lnTo>
                  <a:lnTo>
                    <a:pt x="106470" y="43114"/>
                  </a:lnTo>
                  <a:lnTo>
                    <a:pt x="106470" y="43114"/>
                  </a:lnTo>
                  <a:lnTo>
                    <a:pt x="99705" y="53845"/>
                  </a:lnTo>
                  <a:lnTo>
                    <a:pt x="92940" y="63061"/>
                  </a:lnTo>
                  <a:lnTo>
                    <a:pt x="87042" y="70762"/>
                  </a:lnTo>
                  <a:lnTo>
                    <a:pt x="83642" y="72277"/>
                  </a:lnTo>
                  <a:lnTo>
                    <a:pt x="83642" y="72277"/>
                  </a:lnTo>
                  <a:lnTo>
                    <a:pt x="80277" y="73855"/>
                  </a:lnTo>
                  <a:lnTo>
                    <a:pt x="76877" y="75370"/>
                  </a:lnTo>
                  <a:lnTo>
                    <a:pt x="73512" y="79978"/>
                  </a:lnTo>
                  <a:lnTo>
                    <a:pt x="70147" y="84587"/>
                  </a:lnTo>
                  <a:lnTo>
                    <a:pt x="70147" y="84587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indent="-88900">
                <a:buClr>
                  <a:srgbClr val="000000"/>
                </a:buClr>
                <a:buSzPct val="100000"/>
                <a:buFont typeface="Arial"/>
                <a:buNone/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92857" y="58920"/>
                  </a:moveTo>
                  <a:lnTo>
                    <a:pt x="92857" y="58920"/>
                  </a:lnTo>
                  <a:lnTo>
                    <a:pt x="81269" y="67300"/>
                  </a:lnTo>
                  <a:lnTo>
                    <a:pt x="69682" y="75766"/>
                  </a:lnTo>
                  <a:lnTo>
                    <a:pt x="61904" y="84146"/>
                  </a:lnTo>
                  <a:lnTo>
                    <a:pt x="61904" y="92613"/>
                  </a:lnTo>
                  <a:lnTo>
                    <a:pt x="61904" y="92613"/>
                  </a:lnTo>
                  <a:lnTo>
                    <a:pt x="58095" y="105226"/>
                  </a:lnTo>
                  <a:lnTo>
                    <a:pt x="50317" y="111533"/>
                  </a:lnTo>
                  <a:lnTo>
                    <a:pt x="46507" y="117840"/>
                  </a:lnTo>
                  <a:lnTo>
                    <a:pt x="46507" y="117840"/>
                  </a:lnTo>
                  <a:lnTo>
                    <a:pt x="38730" y="119913"/>
                  </a:lnTo>
                  <a:lnTo>
                    <a:pt x="30952" y="119913"/>
                  </a:lnTo>
                  <a:lnTo>
                    <a:pt x="23333" y="119913"/>
                  </a:lnTo>
                  <a:lnTo>
                    <a:pt x="15555" y="117840"/>
                  </a:lnTo>
                  <a:lnTo>
                    <a:pt x="15555" y="117840"/>
                  </a:lnTo>
                  <a:lnTo>
                    <a:pt x="11746" y="111533"/>
                  </a:lnTo>
                  <a:lnTo>
                    <a:pt x="3968" y="100993"/>
                  </a:lnTo>
                  <a:lnTo>
                    <a:pt x="3968" y="88380"/>
                  </a:lnTo>
                  <a:lnTo>
                    <a:pt x="158" y="75766"/>
                  </a:lnTo>
                  <a:lnTo>
                    <a:pt x="158" y="75766"/>
                  </a:lnTo>
                  <a:lnTo>
                    <a:pt x="3968" y="60993"/>
                  </a:lnTo>
                  <a:lnTo>
                    <a:pt x="15555" y="46306"/>
                  </a:lnTo>
                  <a:lnTo>
                    <a:pt x="27142" y="31533"/>
                  </a:lnTo>
                  <a:lnTo>
                    <a:pt x="46507" y="18920"/>
                  </a:lnTo>
                  <a:lnTo>
                    <a:pt x="46507" y="18920"/>
                  </a:lnTo>
                  <a:lnTo>
                    <a:pt x="65873" y="10539"/>
                  </a:lnTo>
                  <a:lnTo>
                    <a:pt x="81269" y="4233"/>
                  </a:lnTo>
                  <a:lnTo>
                    <a:pt x="96666" y="0"/>
                  </a:lnTo>
                  <a:lnTo>
                    <a:pt x="108253" y="2073"/>
                  </a:lnTo>
                  <a:lnTo>
                    <a:pt x="108253" y="2073"/>
                  </a:lnTo>
                  <a:lnTo>
                    <a:pt x="112222" y="6306"/>
                  </a:lnTo>
                  <a:lnTo>
                    <a:pt x="116031" y="12613"/>
                  </a:lnTo>
                  <a:lnTo>
                    <a:pt x="120000" y="27386"/>
                  </a:lnTo>
                  <a:lnTo>
                    <a:pt x="120000" y="27386"/>
                  </a:lnTo>
                  <a:lnTo>
                    <a:pt x="120000" y="33693"/>
                  </a:lnTo>
                  <a:lnTo>
                    <a:pt x="112222" y="42073"/>
                  </a:lnTo>
                  <a:lnTo>
                    <a:pt x="104444" y="52613"/>
                  </a:lnTo>
                  <a:lnTo>
                    <a:pt x="92857" y="58920"/>
                  </a:lnTo>
                  <a:lnTo>
                    <a:pt x="92857" y="5892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indent="-88900">
                <a:buClr>
                  <a:srgbClr val="000000"/>
                </a:buClr>
                <a:buSzPct val="100000"/>
                <a:buFont typeface="Arial"/>
                <a:buNone/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985" y="51356"/>
                  </a:moveTo>
                  <a:lnTo>
                    <a:pt x="119985" y="51356"/>
                  </a:lnTo>
                  <a:lnTo>
                    <a:pt x="111750" y="50571"/>
                  </a:lnTo>
                  <a:lnTo>
                    <a:pt x="107102" y="50043"/>
                  </a:lnTo>
                  <a:lnTo>
                    <a:pt x="104941" y="49516"/>
                  </a:lnTo>
                  <a:lnTo>
                    <a:pt x="104941" y="49516"/>
                  </a:lnTo>
                  <a:lnTo>
                    <a:pt x="104235" y="49258"/>
                  </a:lnTo>
                  <a:lnTo>
                    <a:pt x="103161" y="49000"/>
                  </a:lnTo>
                  <a:lnTo>
                    <a:pt x="100647" y="48731"/>
                  </a:lnTo>
                  <a:lnTo>
                    <a:pt x="100647" y="48731"/>
                  </a:lnTo>
                  <a:lnTo>
                    <a:pt x="99220" y="48473"/>
                  </a:lnTo>
                  <a:lnTo>
                    <a:pt x="97779" y="47946"/>
                  </a:lnTo>
                  <a:lnTo>
                    <a:pt x="96352" y="47429"/>
                  </a:lnTo>
                  <a:lnTo>
                    <a:pt x="94911" y="46644"/>
                  </a:lnTo>
                  <a:lnTo>
                    <a:pt x="94911" y="46644"/>
                  </a:lnTo>
                  <a:lnTo>
                    <a:pt x="93838" y="45848"/>
                  </a:lnTo>
                  <a:lnTo>
                    <a:pt x="92764" y="45332"/>
                  </a:lnTo>
                  <a:lnTo>
                    <a:pt x="91691" y="45332"/>
                  </a:lnTo>
                  <a:lnTo>
                    <a:pt x="90985" y="45590"/>
                  </a:lnTo>
                  <a:lnTo>
                    <a:pt x="90985" y="45590"/>
                  </a:lnTo>
                  <a:lnTo>
                    <a:pt x="90617" y="46117"/>
                  </a:lnTo>
                  <a:lnTo>
                    <a:pt x="90617" y="46902"/>
                  </a:lnTo>
                  <a:lnTo>
                    <a:pt x="91338" y="47688"/>
                  </a:lnTo>
                  <a:lnTo>
                    <a:pt x="92411" y="48731"/>
                  </a:lnTo>
                  <a:lnTo>
                    <a:pt x="92411" y="48731"/>
                  </a:lnTo>
                  <a:lnTo>
                    <a:pt x="93485" y="49516"/>
                  </a:lnTo>
                  <a:lnTo>
                    <a:pt x="94911" y="50043"/>
                  </a:lnTo>
                  <a:lnTo>
                    <a:pt x="96705" y="50571"/>
                  </a:lnTo>
                  <a:lnTo>
                    <a:pt x="97779" y="50571"/>
                  </a:lnTo>
                  <a:lnTo>
                    <a:pt x="97779" y="50571"/>
                  </a:lnTo>
                  <a:lnTo>
                    <a:pt x="99220" y="50829"/>
                  </a:lnTo>
                  <a:lnTo>
                    <a:pt x="100647" y="51356"/>
                  </a:lnTo>
                  <a:lnTo>
                    <a:pt x="102088" y="51883"/>
                  </a:lnTo>
                  <a:lnTo>
                    <a:pt x="103514" y="52668"/>
                  </a:lnTo>
                  <a:lnTo>
                    <a:pt x="103514" y="52668"/>
                  </a:lnTo>
                  <a:lnTo>
                    <a:pt x="103867" y="53185"/>
                  </a:lnTo>
                  <a:lnTo>
                    <a:pt x="104235" y="53712"/>
                  </a:lnTo>
                  <a:lnTo>
                    <a:pt x="103867" y="55282"/>
                  </a:lnTo>
                  <a:lnTo>
                    <a:pt x="102441" y="57122"/>
                  </a:lnTo>
                  <a:lnTo>
                    <a:pt x="100647" y="58951"/>
                  </a:lnTo>
                  <a:lnTo>
                    <a:pt x="100647" y="58951"/>
                  </a:lnTo>
                  <a:lnTo>
                    <a:pt x="98147" y="60521"/>
                  </a:lnTo>
                  <a:lnTo>
                    <a:pt x="96000" y="61834"/>
                  </a:lnTo>
                  <a:lnTo>
                    <a:pt x="93838" y="62619"/>
                  </a:lnTo>
                  <a:lnTo>
                    <a:pt x="92411" y="62888"/>
                  </a:lnTo>
                  <a:lnTo>
                    <a:pt x="92411" y="62888"/>
                  </a:lnTo>
                  <a:lnTo>
                    <a:pt x="89897" y="63146"/>
                  </a:lnTo>
                  <a:lnTo>
                    <a:pt x="88823" y="63404"/>
                  </a:lnTo>
                  <a:lnTo>
                    <a:pt x="88117" y="63931"/>
                  </a:lnTo>
                  <a:lnTo>
                    <a:pt x="88117" y="63931"/>
                  </a:lnTo>
                  <a:lnTo>
                    <a:pt x="87397" y="64190"/>
                  </a:lnTo>
                  <a:lnTo>
                    <a:pt x="86676" y="64458"/>
                  </a:lnTo>
                  <a:lnTo>
                    <a:pt x="85970" y="64190"/>
                  </a:lnTo>
                  <a:lnTo>
                    <a:pt x="85250" y="63931"/>
                  </a:lnTo>
                  <a:lnTo>
                    <a:pt x="85250" y="63931"/>
                  </a:lnTo>
                  <a:lnTo>
                    <a:pt x="84897" y="63404"/>
                  </a:lnTo>
                  <a:lnTo>
                    <a:pt x="84176" y="62619"/>
                  </a:lnTo>
                  <a:lnTo>
                    <a:pt x="83808" y="60790"/>
                  </a:lnTo>
                  <a:lnTo>
                    <a:pt x="83808" y="60790"/>
                  </a:lnTo>
                  <a:lnTo>
                    <a:pt x="83455" y="59736"/>
                  </a:lnTo>
                  <a:lnTo>
                    <a:pt x="82382" y="58165"/>
                  </a:lnTo>
                  <a:lnTo>
                    <a:pt x="80588" y="56595"/>
                  </a:lnTo>
                  <a:lnTo>
                    <a:pt x="78441" y="54766"/>
                  </a:lnTo>
                  <a:lnTo>
                    <a:pt x="78441" y="54766"/>
                  </a:lnTo>
                  <a:lnTo>
                    <a:pt x="76294" y="52926"/>
                  </a:lnTo>
                  <a:lnTo>
                    <a:pt x="74500" y="51356"/>
                  </a:lnTo>
                  <a:lnTo>
                    <a:pt x="73073" y="49785"/>
                  </a:lnTo>
                  <a:lnTo>
                    <a:pt x="72705" y="48731"/>
                  </a:lnTo>
                  <a:lnTo>
                    <a:pt x="72705" y="48731"/>
                  </a:lnTo>
                  <a:lnTo>
                    <a:pt x="72705" y="47946"/>
                  </a:lnTo>
                  <a:lnTo>
                    <a:pt x="72352" y="47429"/>
                  </a:lnTo>
                  <a:lnTo>
                    <a:pt x="72000" y="47429"/>
                  </a:lnTo>
                  <a:lnTo>
                    <a:pt x="71279" y="47688"/>
                  </a:lnTo>
                  <a:lnTo>
                    <a:pt x="71279" y="47688"/>
                  </a:lnTo>
                  <a:lnTo>
                    <a:pt x="70926" y="48215"/>
                  </a:lnTo>
                  <a:lnTo>
                    <a:pt x="70205" y="49000"/>
                  </a:lnTo>
                  <a:lnTo>
                    <a:pt x="69852" y="50571"/>
                  </a:lnTo>
                  <a:lnTo>
                    <a:pt x="69852" y="50571"/>
                  </a:lnTo>
                  <a:lnTo>
                    <a:pt x="70205" y="51614"/>
                  </a:lnTo>
                  <a:lnTo>
                    <a:pt x="71279" y="52926"/>
                  </a:lnTo>
                  <a:lnTo>
                    <a:pt x="72352" y="54497"/>
                  </a:lnTo>
                  <a:lnTo>
                    <a:pt x="74147" y="55809"/>
                  </a:lnTo>
                  <a:lnTo>
                    <a:pt x="74147" y="55809"/>
                  </a:lnTo>
                  <a:lnTo>
                    <a:pt x="75573" y="57122"/>
                  </a:lnTo>
                  <a:lnTo>
                    <a:pt x="77014" y="58424"/>
                  </a:lnTo>
                  <a:lnTo>
                    <a:pt x="78088" y="59736"/>
                  </a:lnTo>
                  <a:lnTo>
                    <a:pt x="78441" y="60790"/>
                  </a:lnTo>
                  <a:lnTo>
                    <a:pt x="78441" y="60790"/>
                  </a:lnTo>
                  <a:lnTo>
                    <a:pt x="78441" y="61834"/>
                  </a:lnTo>
                  <a:lnTo>
                    <a:pt x="79161" y="62888"/>
                  </a:lnTo>
                  <a:lnTo>
                    <a:pt x="79882" y="63931"/>
                  </a:lnTo>
                  <a:lnTo>
                    <a:pt x="80955" y="64975"/>
                  </a:lnTo>
                  <a:lnTo>
                    <a:pt x="80955" y="64975"/>
                  </a:lnTo>
                  <a:lnTo>
                    <a:pt x="82735" y="65760"/>
                  </a:lnTo>
                  <a:lnTo>
                    <a:pt x="84897" y="66287"/>
                  </a:lnTo>
                  <a:lnTo>
                    <a:pt x="87044" y="66814"/>
                  </a:lnTo>
                  <a:lnTo>
                    <a:pt x="89544" y="67073"/>
                  </a:lnTo>
                  <a:lnTo>
                    <a:pt x="89544" y="67073"/>
                  </a:lnTo>
                  <a:lnTo>
                    <a:pt x="91691" y="67073"/>
                  </a:lnTo>
                  <a:lnTo>
                    <a:pt x="93485" y="67600"/>
                  </a:lnTo>
                  <a:lnTo>
                    <a:pt x="94558" y="68127"/>
                  </a:lnTo>
                  <a:lnTo>
                    <a:pt x="94911" y="68643"/>
                  </a:lnTo>
                  <a:lnTo>
                    <a:pt x="94911" y="69170"/>
                  </a:lnTo>
                  <a:lnTo>
                    <a:pt x="94911" y="69170"/>
                  </a:lnTo>
                  <a:lnTo>
                    <a:pt x="94558" y="70214"/>
                  </a:lnTo>
                  <a:lnTo>
                    <a:pt x="92764" y="72311"/>
                  </a:lnTo>
                  <a:lnTo>
                    <a:pt x="89897" y="74667"/>
                  </a:lnTo>
                  <a:lnTo>
                    <a:pt x="86676" y="77292"/>
                  </a:lnTo>
                  <a:lnTo>
                    <a:pt x="86676" y="77292"/>
                  </a:lnTo>
                  <a:lnTo>
                    <a:pt x="83455" y="79917"/>
                  </a:lnTo>
                  <a:lnTo>
                    <a:pt x="80955" y="82789"/>
                  </a:lnTo>
                  <a:lnTo>
                    <a:pt x="78794" y="85414"/>
                  </a:lnTo>
                  <a:lnTo>
                    <a:pt x="78441" y="86458"/>
                  </a:lnTo>
                  <a:lnTo>
                    <a:pt x="78441" y="87512"/>
                  </a:lnTo>
                  <a:lnTo>
                    <a:pt x="78441" y="87512"/>
                  </a:lnTo>
                  <a:lnTo>
                    <a:pt x="78441" y="89082"/>
                  </a:lnTo>
                  <a:lnTo>
                    <a:pt x="78794" y="90653"/>
                  </a:lnTo>
                  <a:lnTo>
                    <a:pt x="79161" y="91707"/>
                  </a:lnTo>
                  <a:lnTo>
                    <a:pt x="79882" y="92493"/>
                  </a:lnTo>
                  <a:lnTo>
                    <a:pt x="79882" y="92493"/>
                  </a:lnTo>
                  <a:lnTo>
                    <a:pt x="80235" y="93009"/>
                  </a:lnTo>
                  <a:lnTo>
                    <a:pt x="80588" y="93794"/>
                  </a:lnTo>
                  <a:lnTo>
                    <a:pt x="80955" y="95634"/>
                  </a:lnTo>
                  <a:lnTo>
                    <a:pt x="80955" y="95634"/>
                  </a:lnTo>
                  <a:lnTo>
                    <a:pt x="80588" y="96677"/>
                  </a:lnTo>
                  <a:lnTo>
                    <a:pt x="79161" y="98517"/>
                  </a:lnTo>
                  <a:lnTo>
                    <a:pt x="77014" y="100614"/>
                  </a:lnTo>
                  <a:lnTo>
                    <a:pt x="74147" y="102701"/>
                  </a:lnTo>
                  <a:lnTo>
                    <a:pt x="74147" y="102701"/>
                  </a:lnTo>
                  <a:lnTo>
                    <a:pt x="71279" y="104799"/>
                  </a:lnTo>
                  <a:lnTo>
                    <a:pt x="69132" y="106897"/>
                  </a:lnTo>
                  <a:lnTo>
                    <a:pt x="67691" y="108736"/>
                  </a:lnTo>
                  <a:lnTo>
                    <a:pt x="66985" y="109780"/>
                  </a:lnTo>
                  <a:lnTo>
                    <a:pt x="66985" y="109780"/>
                  </a:lnTo>
                  <a:lnTo>
                    <a:pt x="66617" y="111092"/>
                  </a:lnTo>
                  <a:lnTo>
                    <a:pt x="65544" y="112663"/>
                  </a:lnTo>
                  <a:lnTo>
                    <a:pt x="63764" y="114233"/>
                  </a:lnTo>
                  <a:lnTo>
                    <a:pt x="61602" y="116073"/>
                  </a:lnTo>
                  <a:lnTo>
                    <a:pt x="61602" y="116073"/>
                  </a:lnTo>
                  <a:lnTo>
                    <a:pt x="59102" y="117644"/>
                  </a:lnTo>
                  <a:lnTo>
                    <a:pt x="56955" y="118945"/>
                  </a:lnTo>
                  <a:lnTo>
                    <a:pt x="54808" y="119741"/>
                  </a:lnTo>
                  <a:lnTo>
                    <a:pt x="53014" y="119999"/>
                  </a:lnTo>
                  <a:lnTo>
                    <a:pt x="53014" y="119999"/>
                  </a:lnTo>
                  <a:lnTo>
                    <a:pt x="51941" y="119999"/>
                  </a:lnTo>
                  <a:lnTo>
                    <a:pt x="50500" y="119472"/>
                  </a:lnTo>
                  <a:lnTo>
                    <a:pt x="49073" y="118945"/>
                  </a:lnTo>
                  <a:lnTo>
                    <a:pt x="47647" y="118160"/>
                  </a:lnTo>
                  <a:lnTo>
                    <a:pt x="47647" y="118160"/>
                  </a:lnTo>
                  <a:lnTo>
                    <a:pt x="46573" y="117116"/>
                  </a:lnTo>
                  <a:lnTo>
                    <a:pt x="45485" y="116073"/>
                  </a:lnTo>
                  <a:lnTo>
                    <a:pt x="45132" y="115019"/>
                  </a:lnTo>
                  <a:lnTo>
                    <a:pt x="44779" y="113975"/>
                  </a:lnTo>
                  <a:lnTo>
                    <a:pt x="44779" y="113975"/>
                  </a:lnTo>
                  <a:lnTo>
                    <a:pt x="44411" y="112136"/>
                  </a:lnTo>
                  <a:lnTo>
                    <a:pt x="44058" y="111350"/>
                  </a:lnTo>
                  <a:lnTo>
                    <a:pt x="43338" y="110823"/>
                  </a:lnTo>
                  <a:lnTo>
                    <a:pt x="43338" y="110823"/>
                  </a:lnTo>
                  <a:lnTo>
                    <a:pt x="42985" y="110307"/>
                  </a:lnTo>
                  <a:lnTo>
                    <a:pt x="42264" y="109522"/>
                  </a:lnTo>
                  <a:lnTo>
                    <a:pt x="41911" y="107951"/>
                  </a:lnTo>
                  <a:lnTo>
                    <a:pt x="41911" y="107951"/>
                  </a:lnTo>
                  <a:lnTo>
                    <a:pt x="41558" y="106112"/>
                  </a:lnTo>
                  <a:lnTo>
                    <a:pt x="41191" y="105326"/>
                  </a:lnTo>
                  <a:lnTo>
                    <a:pt x="40470" y="104799"/>
                  </a:lnTo>
                  <a:lnTo>
                    <a:pt x="40470" y="104799"/>
                  </a:lnTo>
                  <a:lnTo>
                    <a:pt x="40117" y="104014"/>
                  </a:lnTo>
                  <a:lnTo>
                    <a:pt x="39764" y="102970"/>
                  </a:lnTo>
                  <a:lnTo>
                    <a:pt x="39397" y="101400"/>
                  </a:lnTo>
                  <a:lnTo>
                    <a:pt x="39044" y="99560"/>
                  </a:lnTo>
                  <a:lnTo>
                    <a:pt x="39044" y="99560"/>
                  </a:lnTo>
                  <a:lnTo>
                    <a:pt x="39397" y="97990"/>
                  </a:lnTo>
                  <a:lnTo>
                    <a:pt x="39764" y="96419"/>
                  </a:lnTo>
                  <a:lnTo>
                    <a:pt x="40117" y="95376"/>
                  </a:lnTo>
                  <a:lnTo>
                    <a:pt x="40470" y="94580"/>
                  </a:lnTo>
                  <a:lnTo>
                    <a:pt x="40470" y="94580"/>
                  </a:lnTo>
                  <a:lnTo>
                    <a:pt x="41191" y="94063"/>
                  </a:lnTo>
                  <a:lnTo>
                    <a:pt x="41558" y="93278"/>
                  </a:lnTo>
                  <a:lnTo>
                    <a:pt x="41911" y="91438"/>
                  </a:lnTo>
                  <a:lnTo>
                    <a:pt x="41911" y="91438"/>
                  </a:lnTo>
                  <a:lnTo>
                    <a:pt x="41558" y="90395"/>
                  </a:lnTo>
                  <a:lnTo>
                    <a:pt x="40838" y="89082"/>
                  </a:lnTo>
                  <a:lnTo>
                    <a:pt x="39397" y="87770"/>
                  </a:lnTo>
                  <a:lnTo>
                    <a:pt x="37970" y="86458"/>
                  </a:lnTo>
                  <a:lnTo>
                    <a:pt x="37970" y="86458"/>
                  </a:lnTo>
                  <a:lnTo>
                    <a:pt x="36176" y="84887"/>
                  </a:lnTo>
                  <a:lnTo>
                    <a:pt x="34750" y="83058"/>
                  </a:lnTo>
                  <a:lnTo>
                    <a:pt x="34029" y="80961"/>
                  </a:lnTo>
                  <a:lnTo>
                    <a:pt x="33676" y="79132"/>
                  </a:lnTo>
                  <a:lnTo>
                    <a:pt x="33676" y="79132"/>
                  </a:lnTo>
                  <a:lnTo>
                    <a:pt x="33676" y="77550"/>
                  </a:lnTo>
                  <a:lnTo>
                    <a:pt x="33308" y="75980"/>
                  </a:lnTo>
                  <a:lnTo>
                    <a:pt x="32602" y="74936"/>
                  </a:lnTo>
                  <a:lnTo>
                    <a:pt x="32235" y="74151"/>
                  </a:lnTo>
                  <a:lnTo>
                    <a:pt x="32235" y="74151"/>
                  </a:lnTo>
                  <a:lnTo>
                    <a:pt x="31529" y="73624"/>
                  </a:lnTo>
                  <a:lnTo>
                    <a:pt x="30455" y="73366"/>
                  </a:lnTo>
                  <a:lnTo>
                    <a:pt x="27941" y="73097"/>
                  </a:lnTo>
                  <a:lnTo>
                    <a:pt x="27941" y="73097"/>
                  </a:lnTo>
                  <a:lnTo>
                    <a:pt x="25794" y="73366"/>
                  </a:lnTo>
                  <a:lnTo>
                    <a:pt x="24720" y="73624"/>
                  </a:lnTo>
                  <a:lnTo>
                    <a:pt x="24000" y="74151"/>
                  </a:lnTo>
                  <a:lnTo>
                    <a:pt x="24000" y="74151"/>
                  </a:lnTo>
                  <a:lnTo>
                    <a:pt x="22926" y="74667"/>
                  </a:lnTo>
                  <a:lnTo>
                    <a:pt x="21132" y="74936"/>
                  </a:lnTo>
                  <a:lnTo>
                    <a:pt x="18985" y="75194"/>
                  </a:lnTo>
                  <a:lnTo>
                    <a:pt x="16838" y="75194"/>
                  </a:lnTo>
                  <a:lnTo>
                    <a:pt x="16838" y="75194"/>
                  </a:lnTo>
                  <a:lnTo>
                    <a:pt x="14338" y="74936"/>
                  </a:lnTo>
                  <a:lnTo>
                    <a:pt x="11470" y="73882"/>
                  </a:lnTo>
                  <a:lnTo>
                    <a:pt x="8250" y="72580"/>
                  </a:lnTo>
                  <a:lnTo>
                    <a:pt x="5735" y="71010"/>
                  </a:lnTo>
                  <a:lnTo>
                    <a:pt x="5735" y="71010"/>
                  </a:lnTo>
                  <a:lnTo>
                    <a:pt x="4661" y="70214"/>
                  </a:lnTo>
                  <a:lnTo>
                    <a:pt x="3588" y="68912"/>
                  </a:lnTo>
                  <a:lnTo>
                    <a:pt x="1794" y="65760"/>
                  </a:lnTo>
                  <a:lnTo>
                    <a:pt x="720" y="62361"/>
                  </a:lnTo>
                  <a:lnTo>
                    <a:pt x="0" y="58951"/>
                  </a:lnTo>
                  <a:lnTo>
                    <a:pt x="0" y="58951"/>
                  </a:lnTo>
                  <a:lnTo>
                    <a:pt x="367" y="57122"/>
                  </a:lnTo>
                  <a:lnTo>
                    <a:pt x="720" y="55282"/>
                  </a:lnTo>
                  <a:lnTo>
                    <a:pt x="2161" y="51614"/>
                  </a:lnTo>
                  <a:lnTo>
                    <a:pt x="3235" y="49785"/>
                  </a:lnTo>
                  <a:lnTo>
                    <a:pt x="4308" y="48215"/>
                  </a:lnTo>
                  <a:lnTo>
                    <a:pt x="5735" y="46644"/>
                  </a:lnTo>
                  <a:lnTo>
                    <a:pt x="7161" y="45590"/>
                  </a:lnTo>
                  <a:lnTo>
                    <a:pt x="7161" y="45590"/>
                  </a:lnTo>
                  <a:lnTo>
                    <a:pt x="10029" y="43492"/>
                  </a:lnTo>
                  <a:lnTo>
                    <a:pt x="12897" y="41922"/>
                  </a:lnTo>
                  <a:lnTo>
                    <a:pt x="15411" y="40878"/>
                  </a:lnTo>
                  <a:lnTo>
                    <a:pt x="16838" y="40351"/>
                  </a:lnTo>
                  <a:lnTo>
                    <a:pt x="16838" y="40351"/>
                  </a:lnTo>
                  <a:lnTo>
                    <a:pt x="19352" y="40093"/>
                  </a:lnTo>
                  <a:lnTo>
                    <a:pt x="20426" y="39824"/>
                  </a:lnTo>
                  <a:lnTo>
                    <a:pt x="21132" y="39307"/>
                  </a:lnTo>
                  <a:lnTo>
                    <a:pt x="21132" y="39307"/>
                  </a:lnTo>
                  <a:lnTo>
                    <a:pt x="22205" y="39038"/>
                  </a:lnTo>
                  <a:lnTo>
                    <a:pt x="23647" y="38780"/>
                  </a:lnTo>
                  <a:lnTo>
                    <a:pt x="25794" y="38522"/>
                  </a:lnTo>
                  <a:lnTo>
                    <a:pt x="27941" y="38522"/>
                  </a:lnTo>
                  <a:lnTo>
                    <a:pt x="27941" y="38522"/>
                  </a:lnTo>
                  <a:lnTo>
                    <a:pt x="30455" y="38522"/>
                  </a:lnTo>
                  <a:lnTo>
                    <a:pt x="32955" y="39038"/>
                  </a:lnTo>
                  <a:lnTo>
                    <a:pt x="34750" y="39566"/>
                  </a:lnTo>
                  <a:lnTo>
                    <a:pt x="36544" y="40351"/>
                  </a:lnTo>
                  <a:lnTo>
                    <a:pt x="36544" y="40351"/>
                  </a:lnTo>
                  <a:lnTo>
                    <a:pt x="37617" y="41136"/>
                  </a:lnTo>
                  <a:lnTo>
                    <a:pt x="39044" y="41922"/>
                  </a:lnTo>
                  <a:lnTo>
                    <a:pt x="40838" y="42449"/>
                  </a:lnTo>
                  <a:lnTo>
                    <a:pt x="41911" y="42449"/>
                  </a:lnTo>
                  <a:lnTo>
                    <a:pt x="41911" y="42449"/>
                  </a:lnTo>
                  <a:lnTo>
                    <a:pt x="44411" y="42707"/>
                  </a:lnTo>
                  <a:lnTo>
                    <a:pt x="45485" y="43234"/>
                  </a:lnTo>
                  <a:lnTo>
                    <a:pt x="46205" y="43492"/>
                  </a:lnTo>
                  <a:lnTo>
                    <a:pt x="46205" y="43492"/>
                  </a:lnTo>
                  <a:lnTo>
                    <a:pt x="46926" y="43761"/>
                  </a:lnTo>
                  <a:lnTo>
                    <a:pt x="47647" y="44019"/>
                  </a:lnTo>
                  <a:lnTo>
                    <a:pt x="48352" y="43761"/>
                  </a:lnTo>
                  <a:lnTo>
                    <a:pt x="49073" y="43492"/>
                  </a:lnTo>
                  <a:lnTo>
                    <a:pt x="49073" y="43492"/>
                  </a:lnTo>
                  <a:lnTo>
                    <a:pt x="49794" y="43234"/>
                  </a:lnTo>
                  <a:lnTo>
                    <a:pt x="50867" y="42707"/>
                  </a:lnTo>
                  <a:lnTo>
                    <a:pt x="53014" y="42449"/>
                  </a:lnTo>
                  <a:lnTo>
                    <a:pt x="53014" y="42449"/>
                  </a:lnTo>
                  <a:lnTo>
                    <a:pt x="55514" y="42707"/>
                  </a:lnTo>
                  <a:lnTo>
                    <a:pt x="56588" y="43234"/>
                  </a:lnTo>
                  <a:lnTo>
                    <a:pt x="57308" y="43492"/>
                  </a:lnTo>
                  <a:lnTo>
                    <a:pt x="57308" y="43492"/>
                  </a:lnTo>
                  <a:lnTo>
                    <a:pt x="58382" y="44019"/>
                  </a:lnTo>
                  <a:lnTo>
                    <a:pt x="59823" y="44277"/>
                  </a:lnTo>
                  <a:lnTo>
                    <a:pt x="61970" y="44546"/>
                  </a:lnTo>
                  <a:lnTo>
                    <a:pt x="64470" y="44546"/>
                  </a:lnTo>
                  <a:lnTo>
                    <a:pt x="64470" y="44546"/>
                  </a:lnTo>
                  <a:lnTo>
                    <a:pt x="66617" y="44546"/>
                  </a:lnTo>
                  <a:lnTo>
                    <a:pt x="68779" y="44277"/>
                  </a:lnTo>
                  <a:lnTo>
                    <a:pt x="70205" y="44019"/>
                  </a:lnTo>
                  <a:lnTo>
                    <a:pt x="71279" y="43492"/>
                  </a:lnTo>
                  <a:lnTo>
                    <a:pt x="71279" y="43492"/>
                  </a:lnTo>
                  <a:lnTo>
                    <a:pt x="72000" y="42976"/>
                  </a:lnTo>
                  <a:lnTo>
                    <a:pt x="72352" y="42180"/>
                  </a:lnTo>
                  <a:lnTo>
                    <a:pt x="72705" y="40351"/>
                  </a:lnTo>
                  <a:lnTo>
                    <a:pt x="72705" y="40351"/>
                  </a:lnTo>
                  <a:lnTo>
                    <a:pt x="72705" y="40093"/>
                  </a:lnTo>
                  <a:lnTo>
                    <a:pt x="72352" y="39566"/>
                  </a:lnTo>
                  <a:lnTo>
                    <a:pt x="70926" y="39038"/>
                  </a:lnTo>
                  <a:lnTo>
                    <a:pt x="69132" y="38522"/>
                  </a:lnTo>
                  <a:lnTo>
                    <a:pt x="66985" y="38522"/>
                  </a:lnTo>
                  <a:lnTo>
                    <a:pt x="66985" y="38522"/>
                  </a:lnTo>
                  <a:lnTo>
                    <a:pt x="64838" y="38253"/>
                  </a:lnTo>
                  <a:lnTo>
                    <a:pt x="62323" y="37726"/>
                  </a:lnTo>
                  <a:lnTo>
                    <a:pt x="60176" y="37210"/>
                  </a:lnTo>
                  <a:lnTo>
                    <a:pt x="58750" y="36424"/>
                  </a:lnTo>
                  <a:lnTo>
                    <a:pt x="58750" y="36424"/>
                  </a:lnTo>
                  <a:lnTo>
                    <a:pt x="57308" y="35639"/>
                  </a:lnTo>
                  <a:lnTo>
                    <a:pt x="55882" y="34854"/>
                  </a:lnTo>
                  <a:lnTo>
                    <a:pt x="54441" y="34585"/>
                  </a:lnTo>
                  <a:lnTo>
                    <a:pt x="53014" y="34327"/>
                  </a:lnTo>
                  <a:lnTo>
                    <a:pt x="53014" y="34327"/>
                  </a:lnTo>
                  <a:lnTo>
                    <a:pt x="51941" y="34058"/>
                  </a:lnTo>
                  <a:lnTo>
                    <a:pt x="50500" y="33800"/>
                  </a:lnTo>
                  <a:lnTo>
                    <a:pt x="49073" y="33014"/>
                  </a:lnTo>
                  <a:lnTo>
                    <a:pt x="47647" y="32229"/>
                  </a:lnTo>
                  <a:lnTo>
                    <a:pt x="47647" y="32229"/>
                  </a:lnTo>
                  <a:lnTo>
                    <a:pt x="46573" y="31444"/>
                  </a:lnTo>
                  <a:lnTo>
                    <a:pt x="45132" y="31186"/>
                  </a:lnTo>
                  <a:lnTo>
                    <a:pt x="44058" y="30917"/>
                  </a:lnTo>
                  <a:lnTo>
                    <a:pt x="43338" y="31186"/>
                  </a:lnTo>
                  <a:lnTo>
                    <a:pt x="43338" y="31186"/>
                  </a:lnTo>
                  <a:lnTo>
                    <a:pt x="42632" y="31444"/>
                  </a:lnTo>
                  <a:lnTo>
                    <a:pt x="41558" y="31444"/>
                  </a:lnTo>
                  <a:lnTo>
                    <a:pt x="40470" y="30917"/>
                  </a:lnTo>
                  <a:lnTo>
                    <a:pt x="39044" y="30131"/>
                  </a:lnTo>
                  <a:lnTo>
                    <a:pt x="39044" y="30131"/>
                  </a:lnTo>
                  <a:lnTo>
                    <a:pt x="37970" y="29604"/>
                  </a:lnTo>
                  <a:lnTo>
                    <a:pt x="36897" y="29088"/>
                  </a:lnTo>
                  <a:lnTo>
                    <a:pt x="35823" y="29088"/>
                  </a:lnTo>
                  <a:lnTo>
                    <a:pt x="35102" y="29088"/>
                  </a:lnTo>
                  <a:lnTo>
                    <a:pt x="35102" y="29088"/>
                  </a:lnTo>
                  <a:lnTo>
                    <a:pt x="34382" y="29604"/>
                  </a:lnTo>
                  <a:lnTo>
                    <a:pt x="33308" y="29873"/>
                  </a:lnTo>
                  <a:lnTo>
                    <a:pt x="30808" y="30131"/>
                  </a:lnTo>
                  <a:lnTo>
                    <a:pt x="30808" y="30131"/>
                  </a:lnTo>
                  <a:lnTo>
                    <a:pt x="29367" y="30658"/>
                  </a:lnTo>
                  <a:lnTo>
                    <a:pt x="27220" y="31444"/>
                  </a:lnTo>
                  <a:lnTo>
                    <a:pt x="24720" y="32756"/>
                  </a:lnTo>
                  <a:lnTo>
                    <a:pt x="22573" y="34327"/>
                  </a:lnTo>
                  <a:lnTo>
                    <a:pt x="22573" y="34327"/>
                  </a:lnTo>
                  <a:lnTo>
                    <a:pt x="20058" y="35897"/>
                  </a:lnTo>
                  <a:lnTo>
                    <a:pt x="17558" y="37210"/>
                  </a:lnTo>
                  <a:lnTo>
                    <a:pt x="15764" y="37995"/>
                  </a:lnTo>
                  <a:lnTo>
                    <a:pt x="13970" y="38522"/>
                  </a:lnTo>
                  <a:lnTo>
                    <a:pt x="13970" y="38522"/>
                  </a:lnTo>
                  <a:lnTo>
                    <a:pt x="11823" y="37995"/>
                  </a:lnTo>
                  <a:lnTo>
                    <a:pt x="10750" y="37726"/>
                  </a:lnTo>
                  <a:lnTo>
                    <a:pt x="10029" y="37468"/>
                  </a:lnTo>
                  <a:lnTo>
                    <a:pt x="10029" y="37468"/>
                  </a:lnTo>
                  <a:lnTo>
                    <a:pt x="9323" y="36941"/>
                  </a:lnTo>
                  <a:lnTo>
                    <a:pt x="8955" y="36155"/>
                  </a:lnTo>
                  <a:lnTo>
                    <a:pt x="8602" y="34327"/>
                  </a:lnTo>
                  <a:lnTo>
                    <a:pt x="8602" y="34327"/>
                  </a:lnTo>
                  <a:lnTo>
                    <a:pt x="8955" y="32487"/>
                  </a:lnTo>
                  <a:lnTo>
                    <a:pt x="9323" y="31702"/>
                  </a:lnTo>
                  <a:lnTo>
                    <a:pt x="10029" y="31186"/>
                  </a:lnTo>
                  <a:lnTo>
                    <a:pt x="10029" y="31186"/>
                  </a:lnTo>
                  <a:lnTo>
                    <a:pt x="10750" y="30917"/>
                  </a:lnTo>
                  <a:lnTo>
                    <a:pt x="12544" y="30658"/>
                  </a:lnTo>
                  <a:lnTo>
                    <a:pt x="14691" y="30400"/>
                  </a:lnTo>
                  <a:lnTo>
                    <a:pt x="16838" y="30131"/>
                  </a:lnTo>
                  <a:lnTo>
                    <a:pt x="16838" y="30131"/>
                  </a:lnTo>
                  <a:lnTo>
                    <a:pt x="18985" y="30131"/>
                  </a:lnTo>
                  <a:lnTo>
                    <a:pt x="20779" y="29604"/>
                  </a:lnTo>
                  <a:lnTo>
                    <a:pt x="21852" y="29088"/>
                  </a:lnTo>
                  <a:lnTo>
                    <a:pt x="22205" y="28561"/>
                  </a:lnTo>
                  <a:lnTo>
                    <a:pt x="22573" y="28303"/>
                  </a:lnTo>
                  <a:lnTo>
                    <a:pt x="22573" y="28303"/>
                  </a:lnTo>
                  <a:lnTo>
                    <a:pt x="21852" y="26463"/>
                  </a:lnTo>
                  <a:lnTo>
                    <a:pt x="21500" y="25678"/>
                  </a:lnTo>
                  <a:lnTo>
                    <a:pt x="21132" y="25151"/>
                  </a:lnTo>
                  <a:lnTo>
                    <a:pt x="21132" y="25151"/>
                  </a:lnTo>
                  <a:lnTo>
                    <a:pt x="20426" y="24634"/>
                  </a:lnTo>
                  <a:lnTo>
                    <a:pt x="20426" y="24107"/>
                  </a:lnTo>
                  <a:lnTo>
                    <a:pt x="20426" y="23580"/>
                  </a:lnTo>
                  <a:lnTo>
                    <a:pt x="21132" y="23064"/>
                  </a:lnTo>
                  <a:lnTo>
                    <a:pt x="21132" y="23064"/>
                  </a:lnTo>
                  <a:lnTo>
                    <a:pt x="21852" y="22795"/>
                  </a:lnTo>
                  <a:lnTo>
                    <a:pt x="22926" y="22268"/>
                  </a:lnTo>
                  <a:lnTo>
                    <a:pt x="25073" y="22009"/>
                  </a:lnTo>
                  <a:lnTo>
                    <a:pt x="25073" y="22009"/>
                  </a:lnTo>
                  <a:lnTo>
                    <a:pt x="26514" y="22009"/>
                  </a:lnTo>
                  <a:lnTo>
                    <a:pt x="27941" y="21482"/>
                  </a:lnTo>
                  <a:lnTo>
                    <a:pt x="29367" y="20697"/>
                  </a:lnTo>
                  <a:lnTo>
                    <a:pt x="30808" y="19912"/>
                  </a:lnTo>
                  <a:lnTo>
                    <a:pt x="30808" y="19912"/>
                  </a:lnTo>
                  <a:lnTo>
                    <a:pt x="31882" y="19126"/>
                  </a:lnTo>
                  <a:lnTo>
                    <a:pt x="32955" y="18083"/>
                  </a:lnTo>
                  <a:lnTo>
                    <a:pt x="33308" y="16770"/>
                  </a:lnTo>
                  <a:lnTo>
                    <a:pt x="33676" y="15985"/>
                  </a:lnTo>
                  <a:lnTo>
                    <a:pt x="33676" y="15985"/>
                  </a:lnTo>
                  <a:lnTo>
                    <a:pt x="33308" y="14146"/>
                  </a:lnTo>
                  <a:lnTo>
                    <a:pt x="32602" y="13360"/>
                  </a:lnTo>
                  <a:lnTo>
                    <a:pt x="32235" y="12844"/>
                  </a:lnTo>
                  <a:lnTo>
                    <a:pt x="32235" y="12844"/>
                  </a:lnTo>
                  <a:lnTo>
                    <a:pt x="32235" y="12575"/>
                  </a:lnTo>
                  <a:lnTo>
                    <a:pt x="32235" y="12059"/>
                  </a:lnTo>
                  <a:lnTo>
                    <a:pt x="33308" y="10746"/>
                  </a:lnTo>
                  <a:lnTo>
                    <a:pt x="35102" y="8907"/>
                  </a:lnTo>
                  <a:lnTo>
                    <a:pt x="37970" y="6820"/>
                  </a:lnTo>
                  <a:lnTo>
                    <a:pt x="37970" y="6820"/>
                  </a:lnTo>
                  <a:lnTo>
                    <a:pt x="39397" y="5766"/>
                  </a:lnTo>
                  <a:lnTo>
                    <a:pt x="41558" y="4722"/>
                  </a:lnTo>
                  <a:lnTo>
                    <a:pt x="43705" y="3937"/>
                  </a:lnTo>
                  <a:lnTo>
                    <a:pt x="46205" y="3151"/>
                  </a:lnTo>
                  <a:lnTo>
                    <a:pt x="51220" y="2097"/>
                  </a:lnTo>
                  <a:lnTo>
                    <a:pt x="53735" y="1839"/>
                  </a:lnTo>
                  <a:lnTo>
                    <a:pt x="55882" y="1570"/>
                  </a:lnTo>
                  <a:lnTo>
                    <a:pt x="55882" y="1570"/>
                  </a:lnTo>
                  <a:lnTo>
                    <a:pt x="60529" y="1839"/>
                  </a:lnTo>
                  <a:lnTo>
                    <a:pt x="64117" y="1839"/>
                  </a:lnTo>
                  <a:lnTo>
                    <a:pt x="66985" y="2366"/>
                  </a:lnTo>
                  <a:lnTo>
                    <a:pt x="68411" y="2624"/>
                  </a:lnTo>
                  <a:lnTo>
                    <a:pt x="68411" y="2624"/>
                  </a:lnTo>
                  <a:lnTo>
                    <a:pt x="69132" y="2883"/>
                  </a:lnTo>
                  <a:lnTo>
                    <a:pt x="69852" y="3151"/>
                  </a:lnTo>
                  <a:lnTo>
                    <a:pt x="70558" y="2883"/>
                  </a:lnTo>
                  <a:lnTo>
                    <a:pt x="71279" y="2624"/>
                  </a:lnTo>
                  <a:lnTo>
                    <a:pt x="71279" y="2624"/>
                  </a:lnTo>
                  <a:lnTo>
                    <a:pt x="73794" y="2097"/>
                  </a:lnTo>
                  <a:lnTo>
                    <a:pt x="79514" y="1312"/>
                  </a:lnTo>
                  <a:lnTo>
                    <a:pt x="85602" y="268"/>
                  </a:lnTo>
                  <a:lnTo>
                    <a:pt x="90264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indent="-88900">
                <a:buClr>
                  <a:srgbClr val="000000"/>
                </a:buClr>
                <a:buSzPct val="100000"/>
                <a:buFont typeface="Arial"/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09600" y="3439625"/>
            <a:ext cx="39624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434587"/>
            <a:ext cx="4114800" cy="21372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2647975"/>
            <a:ext cx="4114800" cy="2137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457200" y="434587"/>
            <a:ext cx="4114800" cy="21372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57200" y="2571775"/>
            <a:ext cx="3121200" cy="235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3766505" y="2571775"/>
            <a:ext cx="3121200" cy="235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434587"/>
            <a:ext cx="4114800" cy="21372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2571775"/>
            <a:ext cx="2631900" cy="235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3223964" y="2571775"/>
            <a:ext cx="2631900" cy="235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3"/>
          </p:nvPr>
        </p:nvSpPr>
        <p:spPr>
          <a:xfrm>
            <a:off x="5990727" y="2571775"/>
            <a:ext cx="2631900" cy="235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09600" y="3439625"/>
            <a:ext cx="39624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0" t="0" r="0" b="0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457200" y="3363425"/>
            <a:ext cx="38505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533400" y="3107350"/>
            <a:ext cx="40386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533400" y="4211654"/>
            <a:ext cx="4038600" cy="78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348459" y="1521000"/>
            <a:ext cx="5942400" cy="2838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  <p:sp>
        <p:nvSpPr>
          <p:cNvPr id="18" name="Shape 18"/>
          <p:cNvSpPr/>
          <p:nvPr/>
        </p:nvSpPr>
        <p:spPr>
          <a:xfrm>
            <a:off x="457200" y="457200"/>
            <a:ext cx="819900" cy="81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" name="Shape 19"/>
          <p:cNvSpPr txBox="1"/>
          <p:nvPr/>
        </p:nvSpPr>
        <p:spPr>
          <a:xfrm>
            <a:off x="457200" y="311700"/>
            <a:ext cx="819900" cy="65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ctr"/>
            <a:r>
              <a:rPr lang="en" sz="9600" b="1">
                <a:solidFill>
                  <a:srgbClr val="101631"/>
                </a:solidFill>
              </a:rPr>
              <a:t>“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434587"/>
            <a:ext cx="4114800" cy="21372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2647975"/>
            <a:ext cx="4114800" cy="2137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457200" y="434587"/>
            <a:ext cx="4114800" cy="21372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57200" y="2571775"/>
            <a:ext cx="3121200" cy="235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3766505" y="2571775"/>
            <a:ext cx="3121200" cy="235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434587"/>
            <a:ext cx="4114800" cy="21372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2571775"/>
            <a:ext cx="2631900" cy="235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3223964" y="2571775"/>
            <a:ext cx="2631900" cy="235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3"/>
          </p:nvPr>
        </p:nvSpPr>
        <p:spPr>
          <a:xfrm>
            <a:off x="5990727" y="2571775"/>
            <a:ext cx="2631900" cy="235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57200" y="434587"/>
            <a:ext cx="4114800" cy="21372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mall titl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04800" y="3492738"/>
            <a:ext cx="4114800" cy="1408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4253909"/>
            <a:ext cx="8229600" cy="519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09600" y="3439625"/>
            <a:ext cx="39624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0" t="0" r="0" b="0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457200" y="2965525"/>
            <a:ext cx="3374700" cy="10071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457200" y="4056927"/>
            <a:ext cx="3374700" cy="681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SzPct val="1000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SzPct val="1000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SzPct val="1000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SzPct val="1000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SzPct val="1000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SzPct val="1000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SzPct val="1000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SzPct val="1000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533400" y="3107350"/>
            <a:ext cx="40386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533400" y="4211654"/>
            <a:ext cx="4038600" cy="78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348459" y="1521000"/>
            <a:ext cx="5942400" cy="2838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  <p:sp>
        <p:nvSpPr>
          <p:cNvPr id="18" name="Shape 18"/>
          <p:cNvSpPr/>
          <p:nvPr/>
        </p:nvSpPr>
        <p:spPr>
          <a:xfrm>
            <a:off x="457200" y="457200"/>
            <a:ext cx="819900" cy="81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" name="Shape 19"/>
          <p:cNvSpPr txBox="1"/>
          <p:nvPr/>
        </p:nvSpPr>
        <p:spPr>
          <a:xfrm>
            <a:off x="457200" y="311700"/>
            <a:ext cx="819900" cy="65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ctr"/>
            <a:r>
              <a:rPr lang="en" sz="9600" b="1">
                <a:solidFill>
                  <a:srgbClr val="101631"/>
                </a:solidFill>
              </a:rPr>
              <a:t>“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434587"/>
            <a:ext cx="4114800" cy="21372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2647975"/>
            <a:ext cx="4114800" cy="2137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457200" y="434587"/>
            <a:ext cx="4114800" cy="21372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57200" y="2571775"/>
            <a:ext cx="3121200" cy="235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3766505" y="2571775"/>
            <a:ext cx="3121200" cy="235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434587"/>
            <a:ext cx="4114800" cy="21372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2571775"/>
            <a:ext cx="2631900" cy="235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3223964" y="2571775"/>
            <a:ext cx="2631900" cy="235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3"/>
          </p:nvPr>
        </p:nvSpPr>
        <p:spPr>
          <a:xfrm>
            <a:off x="5990727" y="2571775"/>
            <a:ext cx="2631900" cy="235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57200" y="434587"/>
            <a:ext cx="4114800" cy="21372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mall titl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04800" y="3492738"/>
            <a:ext cx="4114800" cy="1408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4253909"/>
            <a:ext cx="8229600" cy="519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 flipH="1">
            <a:off x="66731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9" name="Shape 19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2576800" y="832475"/>
            <a:ext cx="3990600" cy="38412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defRPr sz="2400"/>
            </a:lvl1pPr>
            <a:lvl2pPr lvl="1" algn="ctr" rtl="0">
              <a:spcBef>
                <a:spcPts val="0"/>
              </a:spcBef>
              <a:buSzPct val="100000"/>
              <a:defRPr sz="2400"/>
            </a:lvl2pPr>
            <a:lvl3pPr lvl="2" algn="ctr" rtl="0">
              <a:spcBef>
                <a:spcPts val="0"/>
              </a:spcBef>
              <a:buSzPct val="100000"/>
              <a:defRPr sz="2400"/>
            </a:lvl3pPr>
            <a:lvl4pPr lvl="3" algn="ctr" rtl="0">
              <a:spcBef>
                <a:spcPts val="0"/>
              </a:spcBef>
              <a:buSzPct val="100000"/>
              <a:defRPr sz="2400"/>
            </a:lvl4pPr>
            <a:lvl5pPr lvl="4" algn="ctr" rtl="0">
              <a:spcBef>
                <a:spcPts val="0"/>
              </a:spcBef>
              <a:buSzPct val="100000"/>
              <a:defRPr sz="2400"/>
            </a:lvl5pPr>
            <a:lvl6pPr lvl="5" algn="ctr" rtl="0">
              <a:spcBef>
                <a:spcPts val="0"/>
              </a:spcBef>
              <a:buSzPct val="100000"/>
              <a:defRPr sz="2400"/>
            </a:lvl6pPr>
            <a:lvl7pPr lvl="6" algn="ctr" rtl="0">
              <a:spcBef>
                <a:spcPts val="0"/>
              </a:spcBef>
              <a:buSzPct val="100000"/>
              <a:defRPr sz="2400"/>
            </a:lvl7pPr>
            <a:lvl8pPr lvl="7" algn="ctr" rtl="0">
              <a:spcBef>
                <a:spcPts val="0"/>
              </a:spcBef>
              <a:buSzPct val="100000"/>
              <a:defRPr sz="2400"/>
            </a:lvl8pPr>
            <a:lvl9pPr lvl="8" algn="ctr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21" name="Shape 21"/>
          <p:cNvSpPr txBox="1"/>
          <p:nvPr/>
        </p:nvSpPr>
        <p:spPr>
          <a:xfrm>
            <a:off x="3593400" y="-6600"/>
            <a:ext cx="1957200" cy="101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ctr"/>
            <a:r>
              <a:rPr lang="en" sz="7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429765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57200" y="1715123"/>
            <a:ext cx="4762200" cy="2736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1711200"/>
            <a:ext cx="2276400" cy="2748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2870548" y="1711200"/>
            <a:ext cx="2276400" cy="2748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7.xml"/><Relationship Id="rId13" Type="http://schemas.openxmlformats.org/officeDocument/2006/relationships/theme" Target="../theme/theme3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theme" Target="../theme/theme4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3.xml"/><Relationship Id="rId13" Type="http://schemas.openxmlformats.org/officeDocument/2006/relationships/theme" Target="../theme/theme5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theme" Target="../theme/theme6.xml"/><Relationship Id="rId1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5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6.xml"/><Relationship Id="rId9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8.xml"/><Relationship Id="rId11" Type="http://schemas.openxmlformats.org/officeDocument/2006/relationships/theme" Target="../theme/theme7.xml"/><Relationship Id="rId1" Type="http://schemas.openxmlformats.org/officeDocument/2006/relationships/slideLayout" Target="../slideLayouts/slideLayout49.xml"/><Relationship Id="rId2" Type="http://schemas.openxmlformats.org/officeDocument/2006/relationships/slideLayout" Target="../slideLayouts/slideLayout50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theme" Target="../theme/theme8.xml"/><Relationship Id="rId1" Type="http://schemas.openxmlformats.org/officeDocument/2006/relationships/slideLayout" Target="../slideLayouts/slideLayout59.xml"/><Relationship Id="rId2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7376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-4225" y="4275"/>
            <a:ext cx="6859500" cy="5143500"/>
          </a:xfrm>
          <a:prstGeom prst="rect">
            <a:avLst/>
          </a:prstGeom>
          <a:gradFill>
            <a:gsLst>
              <a:gs pos="0">
                <a:srgbClr val="000208">
                  <a:alpha val="0"/>
                </a:srgbClr>
              </a:gs>
              <a:gs pos="100000">
                <a:srgbClr val="000208">
                  <a:alpha val="59607"/>
                </a:srgbClr>
              </a:gs>
            </a:gsLst>
            <a:lin ang="10800025" scaled="0"/>
          </a:gradFill>
          <a:ln>
            <a:noFill/>
          </a:ln>
        </p:spPr>
        <p:txBody>
          <a:bodyPr wrap="square" lIns="50800" tIns="50800" rIns="50800" bIns="50800" anchor="ctr" anchorCtr="0">
            <a:noAutofit/>
          </a:bodyPr>
          <a:lstStyle/>
          <a:p>
            <a:pPr marL="0" marR="0" lvl="0" indent="-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Helvetica Neue Light"/>
              <a:buNone/>
            </a:pPr>
            <a:endParaRPr sz="24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457200" y="434587"/>
            <a:ext cx="4114800" cy="213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body" idx="1"/>
          </p:nvPr>
        </p:nvSpPr>
        <p:spPr>
          <a:xfrm>
            <a:off x="457200" y="2647975"/>
            <a:ext cx="4114800" cy="213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buChar char="▫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800" b="1">
                <a:solidFill>
                  <a:srgbClr val="FFFFFF"/>
                </a:solidFill>
                <a:latin typeface="Zilla Slab Highlight"/>
                <a:ea typeface="Zilla Slab Highlight"/>
                <a:cs typeface="Zilla Slab Highlight"/>
                <a:sym typeface="Zilla Slab Highlight"/>
              </a:rPr>
              <a:t>‹#›</a:t>
            </a:fld>
            <a:endParaRPr lang="en" sz="1800" b="1">
              <a:solidFill>
                <a:srgbClr val="FFFFFF"/>
              </a:solidFill>
              <a:latin typeface="Zilla Slab Highlight"/>
              <a:ea typeface="Zilla Slab Highlight"/>
              <a:cs typeface="Zilla Slab Highlight"/>
              <a:sym typeface="Zilla Slab High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A5A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715123"/>
            <a:ext cx="4762200" cy="2736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╺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pPr/>
              <a:t>‹#›</a:t>
            </a:fld>
            <a:endParaRPr lang="en" sz="1000" b="1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173484535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842475" y="1197075"/>
            <a:ext cx="4115400" cy="621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842475" y="1918281"/>
            <a:ext cx="4115400" cy="270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CEDBE0"/>
              </a:buClr>
              <a:buSzPct val="100000"/>
              <a:buFont typeface="Muli"/>
              <a:buChar char="■"/>
              <a:defRPr sz="1600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480"/>
              </a:spcBef>
              <a:buClr>
                <a:srgbClr val="CEDBE0"/>
              </a:buClr>
              <a:buSzPct val="100000"/>
              <a:buFont typeface="Muli"/>
              <a:buChar char="□"/>
              <a:defRPr sz="1600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480"/>
              </a:spcBef>
              <a:buClr>
                <a:srgbClr val="CEDBE0"/>
              </a:buClr>
              <a:buSzPct val="100000"/>
              <a:buFont typeface="Muli"/>
              <a:buChar char="▫"/>
              <a:defRPr sz="1600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360"/>
              </a:spcBef>
              <a:buClr>
                <a:srgbClr val="CEDBE0"/>
              </a:buClr>
              <a:buSzPct val="100000"/>
              <a:buFont typeface="Muli"/>
              <a:buChar char="▫"/>
              <a:defRPr sz="1600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360"/>
              </a:spcBef>
              <a:buClr>
                <a:srgbClr val="4D778A"/>
              </a:buClr>
              <a:buSzPct val="100000"/>
              <a:buFont typeface="Muli"/>
              <a:buChar char="○"/>
              <a:defRPr sz="1600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360"/>
              </a:spcBef>
              <a:buClr>
                <a:srgbClr val="4D778A"/>
              </a:buClr>
              <a:buSzPct val="100000"/>
              <a:buFont typeface="Muli"/>
              <a:buChar char="■"/>
              <a:defRPr sz="1600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360"/>
              </a:spcBef>
              <a:buClr>
                <a:srgbClr val="4D778A"/>
              </a:buClr>
              <a:buSzPct val="100000"/>
              <a:buFont typeface="Muli"/>
              <a:buChar char="●"/>
              <a:defRPr sz="1600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360"/>
              </a:spcBef>
              <a:buClr>
                <a:srgbClr val="4D778A"/>
              </a:buClr>
              <a:buSzPct val="100000"/>
              <a:buFont typeface="Muli"/>
              <a:buChar char="○"/>
              <a:defRPr sz="1600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360"/>
              </a:spcBef>
              <a:buClr>
                <a:srgbClr val="4D778A"/>
              </a:buClr>
              <a:buSzPct val="100000"/>
              <a:buFont typeface="Muli"/>
              <a:buChar char="■"/>
              <a:defRPr sz="1600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56595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1093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99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1842475" y="1197075"/>
            <a:ext cx="4115400" cy="621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ct val="1000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indent="0">
              <a:spcBef>
                <a:spcPts val="0"/>
              </a:spcBef>
              <a:buClr>
                <a:srgbClr val="7198A9"/>
              </a:buClr>
              <a:buSzPct val="100000"/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indent="0">
              <a:spcBef>
                <a:spcPts val="0"/>
              </a:spcBef>
              <a:buClr>
                <a:srgbClr val="7198A9"/>
              </a:buClr>
              <a:buSzPct val="100000"/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indent="0">
              <a:spcBef>
                <a:spcPts val="0"/>
              </a:spcBef>
              <a:buClr>
                <a:srgbClr val="7198A9"/>
              </a:buClr>
              <a:buSzPct val="100000"/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indent="0">
              <a:spcBef>
                <a:spcPts val="0"/>
              </a:spcBef>
              <a:buClr>
                <a:srgbClr val="7198A9"/>
              </a:buClr>
              <a:buSzPct val="100000"/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indent="0">
              <a:spcBef>
                <a:spcPts val="0"/>
              </a:spcBef>
              <a:buClr>
                <a:srgbClr val="7198A9"/>
              </a:buClr>
              <a:buSzPct val="100000"/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indent="0">
              <a:spcBef>
                <a:spcPts val="0"/>
              </a:spcBef>
              <a:buClr>
                <a:srgbClr val="7198A9"/>
              </a:buClr>
              <a:buSzPct val="100000"/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indent="0">
              <a:spcBef>
                <a:spcPts val="0"/>
              </a:spcBef>
              <a:buClr>
                <a:srgbClr val="7198A9"/>
              </a:buClr>
              <a:buSzPct val="100000"/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indent="0">
              <a:spcBef>
                <a:spcPts val="0"/>
              </a:spcBef>
              <a:buClr>
                <a:srgbClr val="7198A9"/>
              </a:buClr>
              <a:buSzPct val="100000"/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1842475" y="1918281"/>
            <a:ext cx="4115400" cy="270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101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■"/>
              <a:defRPr sz="16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1pPr>
            <a:lvl2pPr marL="0" marR="0" lvl="1" indent="101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□"/>
              <a:defRPr sz="16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2pPr>
            <a:lvl3pPr marL="0" marR="0" lvl="2" indent="101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▫"/>
              <a:defRPr sz="16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3pPr>
            <a:lvl4pPr marL="0" marR="0" lvl="3" indent="101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▫"/>
              <a:defRPr sz="16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4pPr>
            <a:lvl5pPr marL="0" marR="0" lvl="4" indent="101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D778A"/>
              </a:buClr>
              <a:buSzPct val="100000"/>
              <a:buFont typeface="Muli"/>
              <a:buChar char="○"/>
              <a:defRPr sz="16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5pPr>
            <a:lvl6pPr marL="0" marR="0" lvl="5" indent="101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D778A"/>
              </a:buClr>
              <a:buSzPct val="100000"/>
              <a:buFont typeface="Muli"/>
              <a:buChar char="■"/>
              <a:defRPr sz="16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6pPr>
            <a:lvl7pPr marL="0" marR="0" lvl="6" indent="101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D778A"/>
              </a:buClr>
              <a:buSzPct val="100000"/>
              <a:buFont typeface="Muli"/>
              <a:buChar char="●"/>
              <a:defRPr sz="16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7pPr>
            <a:lvl8pPr marL="0" marR="0" lvl="7" indent="101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D778A"/>
              </a:buClr>
              <a:buSzPct val="100000"/>
              <a:buFont typeface="Muli"/>
              <a:buChar char="○"/>
              <a:defRPr sz="16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8pPr>
            <a:lvl9pPr marL="0" marR="0" lvl="8" indent="101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D778A"/>
              </a:buClr>
              <a:buSzPct val="100000"/>
              <a:buFont typeface="Muli"/>
              <a:buChar char="■"/>
              <a:defRPr sz="16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8763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76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-4225" y="4275"/>
            <a:ext cx="6859500" cy="5143500"/>
          </a:xfrm>
          <a:prstGeom prst="rect">
            <a:avLst/>
          </a:prstGeom>
          <a:gradFill>
            <a:gsLst>
              <a:gs pos="0">
                <a:srgbClr val="000208">
                  <a:alpha val="0"/>
                </a:srgbClr>
              </a:gs>
              <a:gs pos="100000">
                <a:srgbClr val="000208">
                  <a:alpha val="59607"/>
                </a:srgbClr>
              </a:gs>
            </a:gsLst>
            <a:lin ang="10800025" scaled="0"/>
          </a:gradFill>
          <a:ln>
            <a:noFill/>
          </a:ln>
        </p:spPr>
        <p:txBody>
          <a:bodyPr wrap="square" lIns="50800" tIns="50800" rIns="50800" bIns="50800" anchor="ctr" anchorCtr="0">
            <a:noAutofit/>
          </a:bodyPr>
          <a:lstStyle/>
          <a:p>
            <a:pPr indent="-152400" algn="ctr">
              <a:buClr>
                <a:srgbClr val="FFFFFF"/>
              </a:buClr>
              <a:buSzPct val="100000"/>
              <a:buFont typeface="Helvetica Neue Light"/>
              <a:buNone/>
            </a:pPr>
            <a:endParaRPr sz="24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457200" y="434587"/>
            <a:ext cx="4114800" cy="213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body" idx="1"/>
          </p:nvPr>
        </p:nvSpPr>
        <p:spPr>
          <a:xfrm>
            <a:off x="457200" y="2647975"/>
            <a:ext cx="4114800" cy="213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buChar char="▫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algn="r"/>
            <a:fld id="{00000000-1234-1234-1234-123412341234}" type="slidenum">
              <a:rPr lang="en" sz="1800" b="1">
                <a:solidFill>
                  <a:srgbClr val="FFFFFF"/>
                </a:solidFill>
                <a:latin typeface="Zilla Slab Highlight"/>
                <a:ea typeface="Zilla Slab Highlight"/>
                <a:cs typeface="Zilla Slab Highlight"/>
                <a:sym typeface="Zilla Slab Highlight"/>
              </a:rPr>
              <a:pPr algn="r"/>
              <a:t>‹#›</a:t>
            </a:fld>
            <a:endParaRPr lang="en" sz="1800" b="1">
              <a:solidFill>
                <a:srgbClr val="FFFFFF"/>
              </a:solidFill>
              <a:latin typeface="Zilla Slab Highlight"/>
              <a:ea typeface="Zilla Slab Highlight"/>
              <a:cs typeface="Zilla Slab Highlight"/>
              <a:sym typeface="Zilla Slab Highlight"/>
            </a:endParaRPr>
          </a:p>
        </p:txBody>
      </p:sp>
    </p:spTree>
    <p:extLst>
      <p:ext uri="{BB962C8B-B14F-4D97-AF65-F5344CB8AC3E}">
        <p14:creationId xmlns:p14="http://schemas.microsoft.com/office/powerpoint/2010/main" val="15649021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76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-4225" y="4275"/>
            <a:ext cx="6859500" cy="5143500"/>
          </a:xfrm>
          <a:prstGeom prst="rect">
            <a:avLst/>
          </a:prstGeom>
          <a:gradFill>
            <a:gsLst>
              <a:gs pos="0">
                <a:srgbClr val="000208">
                  <a:alpha val="0"/>
                </a:srgbClr>
              </a:gs>
              <a:gs pos="100000">
                <a:srgbClr val="000208">
                  <a:alpha val="59607"/>
                </a:srgbClr>
              </a:gs>
            </a:gsLst>
            <a:lin ang="10800025" scaled="0"/>
          </a:gradFill>
          <a:ln>
            <a:noFill/>
          </a:ln>
        </p:spPr>
        <p:txBody>
          <a:bodyPr wrap="square" lIns="50800" tIns="50800" rIns="50800" bIns="50800" anchor="ctr" anchorCtr="0">
            <a:noAutofit/>
          </a:bodyPr>
          <a:lstStyle/>
          <a:p>
            <a:pPr indent="-152400" algn="ctr">
              <a:buClr>
                <a:srgbClr val="FFFFFF"/>
              </a:buClr>
              <a:buSzPct val="100000"/>
              <a:buFont typeface="Helvetica Neue Light"/>
              <a:buNone/>
            </a:pPr>
            <a:endParaRPr sz="24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457200" y="434587"/>
            <a:ext cx="4114800" cy="213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body" idx="1"/>
          </p:nvPr>
        </p:nvSpPr>
        <p:spPr>
          <a:xfrm>
            <a:off x="457200" y="2647975"/>
            <a:ext cx="4114800" cy="213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buChar char="▫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algn="r"/>
            <a:fld id="{00000000-1234-1234-1234-123412341234}" type="slidenum">
              <a:rPr lang="en" sz="1800" b="1">
                <a:solidFill>
                  <a:srgbClr val="FFFFFF"/>
                </a:solidFill>
                <a:latin typeface="Zilla Slab Highlight"/>
                <a:ea typeface="Zilla Slab Highlight"/>
                <a:cs typeface="Zilla Slab Highlight"/>
                <a:sym typeface="Zilla Slab Highlight"/>
              </a:rPr>
              <a:pPr algn="r"/>
              <a:t>‹#›</a:t>
            </a:fld>
            <a:endParaRPr lang="en" sz="1800" b="1">
              <a:solidFill>
                <a:srgbClr val="FFFFFF"/>
              </a:solidFill>
              <a:latin typeface="Zilla Slab Highlight"/>
              <a:ea typeface="Zilla Slab Highlight"/>
              <a:cs typeface="Zilla Slab Highlight"/>
              <a:sym typeface="Zilla Slab Highlight"/>
            </a:endParaRPr>
          </a:p>
        </p:txBody>
      </p:sp>
    </p:spTree>
    <p:extLst>
      <p:ext uri="{BB962C8B-B14F-4D97-AF65-F5344CB8AC3E}">
        <p14:creationId xmlns:p14="http://schemas.microsoft.com/office/powerpoint/2010/main" val="184434280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76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-4225" y="4275"/>
            <a:ext cx="6859500" cy="5143500"/>
          </a:xfrm>
          <a:prstGeom prst="rect">
            <a:avLst/>
          </a:prstGeom>
          <a:gradFill>
            <a:gsLst>
              <a:gs pos="0">
                <a:srgbClr val="000208">
                  <a:alpha val="0"/>
                </a:srgbClr>
              </a:gs>
              <a:gs pos="100000">
                <a:srgbClr val="000208">
                  <a:alpha val="59607"/>
                </a:srgbClr>
              </a:gs>
            </a:gsLst>
            <a:lin ang="10800025" scaled="0"/>
          </a:gradFill>
          <a:ln>
            <a:noFill/>
          </a:ln>
        </p:spPr>
        <p:txBody>
          <a:bodyPr wrap="square" lIns="50800" tIns="50800" rIns="50800" bIns="50800" anchor="ctr" anchorCtr="0">
            <a:noAutofit/>
          </a:bodyPr>
          <a:lstStyle/>
          <a:p>
            <a:pPr indent="-152400" algn="ctr">
              <a:buClr>
                <a:srgbClr val="FFFFFF"/>
              </a:buClr>
              <a:buSzPct val="100000"/>
              <a:buFont typeface="Helvetica Neue Light"/>
              <a:buNone/>
            </a:pPr>
            <a:endParaRPr sz="24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457200" y="434587"/>
            <a:ext cx="4114800" cy="213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buClr>
                <a:srgbClr val="101631"/>
              </a:buClr>
              <a:buSzPct val="100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body" idx="1"/>
          </p:nvPr>
        </p:nvSpPr>
        <p:spPr>
          <a:xfrm>
            <a:off x="457200" y="2647975"/>
            <a:ext cx="4114800" cy="213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buChar char="▫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algn="r"/>
            <a:fld id="{00000000-1234-1234-1234-123412341234}" type="slidenum">
              <a:rPr lang="en" sz="1800" b="1">
                <a:solidFill>
                  <a:srgbClr val="FFFFFF"/>
                </a:solidFill>
                <a:latin typeface="Zilla Slab Highlight"/>
                <a:ea typeface="Zilla Slab Highlight"/>
                <a:cs typeface="Zilla Slab Highlight"/>
                <a:sym typeface="Zilla Slab Highlight"/>
              </a:rPr>
              <a:pPr algn="r"/>
              <a:t>‹#›</a:t>
            </a:fld>
            <a:endParaRPr lang="en" sz="1800" b="1">
              <a:solidFill>
                <a:srgbClr val="FFFFFF"/>
              </a:solidFill>
              <a:latin typeface="Zilla Slab Highlight"/>
              <a:ea typeface="Zilla Slab Highlight"/>
              <a:cs typeface="Zilla Slab Highlight"/>
              <a:sym typeface="Zilla Slab Highlight"/>
            </a:endParaRPr>
          </a:p>
        </p:txBody>
      </p:sp>
    </p:spTree>
    <p:extLst>
      <p:ext uri="{BB962C8B-B14F-4D97-AF65-F5344CB8AC3E}">
        <p14:creationId xmlns:p14="http://schemas.microsoft.com/office/powerpoint/2010/main" val="205304163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4" Type="http://schemas.openxmlformats.org/officeDocument/2006/relationships/hyperlink" Target="http://unsplash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1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23"/>
          <p:cNvSpPr>
            <a:spLocks noChangeArrowheads="1"/>
          </p:cNvSpPr>
          <p:nvPr/>
        </p:nvSpPr>
        <p:spPr bwMode="auto">
          <a:xfrm>
            <a:off x="948208" y="2185739"/>
            <a:ext cx="7120027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zh-CN" sz="3200" b="1" dirty="0">
                <a:solidFill>
                  <a:srgbClr val="000000"/>
                </a:solidFill>
                <a:latin typeface="Rockwell" charset="0"/>
                <a:ea typeface="Rockwell" charset="0"/>
                <a:cs typeface="Rockwell" charset="0"/>
              </a:rPr>
              <a:t>Los</a:t>
            </a:r>
            <a:r>
              <a:rPr lang="zh-CN" altLang="en-US" sz="3200" b="1" dirty="0">
                <a:solidFill>
                  <a:srgbClr val="000000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Rockwell" charset="0"/>
                <a:ea typeface="Rockwell" charset="0"/>
                <a:cs typeface="Rockwell" charset="0"/>
              </a:rPr>
              <a:t>Angeles</a:t>
            </a:r>
            <a:r>
              <a:rPr lang="zh-CN" altLang="en-US" sz="3200" b="1" dirty="0">
                <a:solidFill>
                  <a:srgbClr val="000000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Rockwell" charset="0"/>
                <a:ea typeface="Rockwell" charset="0"/>
                <a:cs typeface="Rockwell" charset="0"/>
              </a:rPr>
              <a:t>Homelessness</a:t>
            </a:r>
            <a:r>
              <a:rPr lang="zh-CN" altLang="en-US" sz="3200" b="1" dirty="0">
                <a:solidFill>
                  <a:srgbClr val="000000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Rockwell" charset="0"/>
                <a:ea typeface="Rockwell" charset="0"/>
                <a:cs typeface="Rockwell" charset="0"/>
              </a:rPr>
              <a:t>Project</a:t>
            </a:r>
            <a:r>
              <a:rPr lang="zh-CN" altLang="en-US" sz="3200" b="1" dirty="0">
                <a:solidFill>
                  <a:srgbClr val="000000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endParaRPr lang="en-US" sz="3200" b="1" dirty="0">
              <a:solidFill>
                <a:srgbClr val="000000"/>
              </a:solidFill>
              <a:latin typeface="Rockwell" charset="0"/>
              <a:ea typeface="Rockwell" charset="0"/>
              <a:cs typeface="Rockwel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208494" y="4318659"/>
            <a:ext cx="3935506" cy="824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spcBef>
                <a:spcPct val="20000"/>
              </a:spcBef>
            </a:pPr>
            <a:r>
              <a:rPr lang="zh-CN" altLang="en-US" b="1" dirty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en-US" b="1" dirty="0">
                <a:latin typeface="Rockwell" charset="0"/>
                <a:ea typeface="Rockwell" charset="0"/>
                <a:cs typeface="Rockwell" charset="0"/>
              </a:rPr>
              <a:t>Presented By</a:t>
            </a:r>
            <a:r>
              <a:rPr lang="zh-CN" altLang="en-US" b="1" dirty="0">
                <a:latin typeface="Rockwell" charset="0"/>
                <a:ea typeface="Rockwell" charset="0"/>
                <a:cs typeface="Rockwell" charset="0"/>
              </a:rPr>
              <a:t> </a:t>
            </a:r>
            <a:endParaRPr lang="en-US" altLang="zh-CN" b="1" dirty="0">
              <a:latin typeface="Rockwell" charset="0"/>
              <a:ea typeface="Rockwell" charset="0"/>
              <a:cs typeface="Rockwell" charset="0"/>
            </a:endParaRPr>
          </a:p>
          <a:p>
            <a:pPr>
              <a:spcBef>
                <a:spcPct val="20000"/>
              </a:spcBef>
            </a:pPr>
            <a:r>
              <a:rPr lang="en-US" altLang="zh-CN" dirty="0" err="1">
                <a:latin typeface="Rockwell" charset="0"/>
                <a:ea typeface="Rockwell" charset="0"/>
                <a:cs typeface="Rockwell" charset="0"/>
              </a:rPr>
              <a:t>Pratiksha</a:t>
            </a:r>
            <a:r>
              <a:rPr lang="zh-CN" altLang="en-US" dirty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 err="1">
                <a:latin typeface="Rockwell" charset="0"/>
                <a:ea typeface="Rockwell" charset="0"/>
                <a:cs typeface="Rockwell" charset="0"/>
              </a:rPr>
              <a:t>Kar</a:t>
            </a:r>
            <a:r>
              <a:rPr lang="zh-CN" altLang="en-US" i="1" dirty="0">
                <a:latin typeface="Rockwell" charset="0"/>
                <a:ea typeface="Rockwell" charset="0"/>
                <a:cs typeface="Rockwell" charset="0"/>
              </a:rPr>
              <a:t>    </a:t>
            </a:r>
            <a:r>
              <a:rPr lang="en-US" altLang="zh-CN" dirty="0">
                <a:latin typeface="Rockwell" charset="0"/>
                <a:ea typeface="Rockwell" charset="0"/>
                <a:cs typeface="Rockwell" charset="0"/>
              </a:rPr>
              <a:t>Roselyn</a:t>
            </a:r>
            <a:r>
              <a:rPr lang="zh-CN" altLang="en-US" dirty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>
                <a:latin typeface="Rockwell" charset="0"/>
                <a:ea typeface="Rockwell" charset="0"/>
                <a:cs typeface="Rockwell" charset="0"/>
              </a:rPr>
              <a:t>Byrd </a:t>
            </a:r>
            <a:r>
              <a:rPr lang="zh-CN" altLang="en-US" dirty="0">
                <a:latin typeface="Rockwell" charset="0"/>
                <a:ea typeface="Rockwell" charset="0"/>
                <a:cs typeface="Rockwell" charset="0"/>
              </a:rPr>
              <a:t>    </a:t>
            </a:r>
            <a:r>
              <a:rPr lang="en-US" altLang="zh-CN" dirty="0" err="1">
                <a:latin typeface="Rockwell" charset="0"/>
                <a:ea typeface="Rockwell" charset="0"/>
                <a:cs typeface="Rockwell" charset="0"/>
              </a:rPr>
              <a:t>Siddharth</a:t>
            </a:r>
            <a:r>
              <a:rPr lang="zh-CN" altLang="en-US" dirty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>
                <a:latin typeface="Rockwell" charset="0"/>
                <a:ea typeface="Rockwell" charset="0"/>
                <a:cs typeface="Rockwell" charset="0"/>
              </a:rPr>
              <a:t>Jain</a:t>
            </a:r>
          </a:p>
          <a:p>
            <a:pPr>
              <a:spcBef>
                <a:spcPct val="20000"/>
              </a:spcBef>
            </a:pPr>
            <a:r>
              <a:rPr lang="en-US" altLang="zh-CN" dirty="0">
                <a:latin typeface="Rockwell" charset="0"/>
                <a:ea typeface="Rockwell" charset="0"/>
                <a:cs typeface="Rockwell" charset="0"/>
              </a:rPr>
              <a:t>Youran</a:t>
            </a:r>
            <a:r>
              <a:rPr lang="zh-CN" altLang="en-US" dirty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>
                <a:latin typeface="Rockwell" charset="0"/>
                <a:ea typeface="Rockwell" charset="0"/>
                <a:cs typeface="Rockwell" charset="0"/>
              </a:rPr>
              <a:t>Gui</a:t>
            </a:r>
            <a:r>
              <a:rPr lang="zh-CN" altLang="en-US" dirty="0">
                <a:latin typeface="Rockwell" charset="0"/>
                <a:ea typeface="Rockwell" charset="0"/>
                <a:cs typeface="Rockwell" charset="0"/>
              </a:rPr>
              <a:t>        </a:t>
            </a:r>
            <a:r>
              <a:rPr lang="en-US" altLang="zh-CN" dirty="0" err="1">
                <a:latin typeface="Rockwell" charset="0"/>
                <a:ea typeface="Rockwell" charset="0"/>
                <a:cs typeface="Rockwell" charset="0"/>
              </a:rPr>
              <a:t>Wenting</a:t>
            </a:r>
            <a:r>
              <a:rPr lang="zh-CN" altLang="en-US" dirty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>
                <a:latin typeface="Rockwell" charset="0"/>
                <a:ea typeface="Rockwell" charset="0"/>
                <a:cs typeface="Rockwell" charset="0"/>
              </a:rPr>
              <a:t>Zhao</a:t>
            </a:r>
            <a:r>
              <a:rPr lang="zh-CN" altLang="en-US" dirty="0">
                <a:latin typeface="Rockwell" charset="0"/>
                <a:ea typeface="Rockwell" charset="0"/>
                <a:cs typeface="Rockwell" charset="0"/>
              </a:rPr>
              <a:t>                             </a:t>
            </a:r>
            <a:endParaRPr lang="en-US" altLang="zh-CN" i="1" dirty="0">
              <a:latin typeface="Rockwell" charset="0"/>
              <a:ea typeface="Rockwell" charset="0"/>
              <a:cs typeface="Rockwel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-8141" y="2105042"/>
            <a:ext cx="677732" cy="2010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35501" y="-939"/>
            <a:ext cx="2108499" cy="4163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16367" y="0"/>
            <a:ext cx="677732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96829" y="-1"/>
            <a:ext cx="1392461" cy="1197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矩形 23"/>
          <p:cNvSpPr>
            <a:spLocks noChangeArrowheads="1"/>
          </p:cNvSpPr>
          <p:nvPr/>
        </p:nvSpPr>
        <p:spPr bwMode="auto">
          <a:xfrm>
            <a:off x="52546" y="38419"/>
            <a:ext cx="6833922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b="1" dirty="0">
                <a:latin typeface="Rockwell"/>
                <a:ea typeface="Rockwell"/>
                <a:cs typeface="Rockwell"/>
                <a:sym typeface="Rockwell"/>
              </a:rPr>
              <a:t>Homelessness Density vs. Crime by Gender</a:t>
            </a:r>
          </a:p>
          <a:p>
            <a:endParaRPr lang="zh-CN" altLang="en-US" sz="2200" dirty="0">
              <a:solidFill>
                <a:srgbClr val="000000"/>
              </a:solidFill>
              <a:latin typeface="Rockwell" charset="0"/>
              <a:ea typeface="Rockwell" charset="0"/>
              <a:cs typeface="Rockwell" charset="0"/>
              <a:sym typeface="+mn-lt" charset="0"/>
            </a:endParaRPr>
          </a:p>
        </p:txBody>
      </p:sp>
      <p:sp>
        <p:nvSpPr>
          <p:cNvPr id="12" name="Shape 93"/>
          <p:cNvSpPr txBox="1"/>
          <p:nvPr/>
        </p:nvSpPr>
        <p:spPr>
          <a:xfrm>
            <a:off x="4916857" y="3508126"/>
            <a:ext cx="3872222" cy="2275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altLang="zh-CN" sz="900" dirty="0">
                <a:latin typeface="Arial" charset="0"/>
                <a:ea typeface="Arial" charset="0"/>
                <a:cs typeface="Arial" charset="0"/>
              </a:rPr>
              <a:t>Source:</a:t>
            </a:r>
            <a:r>
              <a:rPr lang="zh-CN" altLang="en-US" sz="9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900" dirty="0">
                <a:latin typeface="Arial" charset="0"/>
                <a:ea typeface="Arial" charset="0"/>
                <a:cs typeface="Arial" charset="0"/>
              </a:rPr>
              <a:t>Google</a:t>
            </a:r>
            <a:r>
              <a:rPr lang="zh-CN" altLang="en-US" sz="9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900" dirty="0">
                <a:latin typeface="Arial" charset="0"/>
                <a:ea typeface="Arial" charset="0"/>
                <a:cs typeface="Arial" charset="0"/>
              </a:rPr>
              <a:t>Map</a:t>
            </a:r>
            <a:endParaRPr lang="en" sz="9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Shape 4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5704" y="579675"/>
            <a:ext cx="3448544" cy="28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410"/>
          <p:cNvSpPr/>
          <p:nvPr/>
        </p:nvSpPr>
        <p:spPr>
          <a:xfrm>
            <a:off x="2118829" y="1834799"/>
            <a:ext cx="957000" cy="9864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pic>
        <p:nvPicPr>
          <p:cNvPr id="16" name="Shape 413"/>
          <p:cNvPicPr preferRelativeResize="0"/>
          <p:nvPr/>
        </p:nvPicPr>
        <p:blipFill rotWithShape="1">
          <a:blip r:embed="rId4">
            <a:alphaModFix/>
          </a:blip>
          <a:srcRect l="3725" b="3966"/>
          <a:stretch/>
        </p:blipFill>
        <p:spPr>
          <a:xfrm>
            <a:off x="4916857" y="579675"/>
            <a:ext cx="3560875" cy="28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414"/>
          <p:cNvSpPr/>
          <p:nvPr/>
        </p:nvSpPr>
        <p:spPr>
          <a:xfrm>
            <a:off x="5897788" y="1421713"/>
            <a:ext cx="1509900" cy="1506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19" name="Shape 411"/>
          <p:cNvSpPr txBox="1"/>
          <p:nvPr/>
        </p:nvSpPr>
        <p:spPr>
          <a:xfrm>
            <a:off x="1122654" y="3684419"/>
            <a:ext cx="7195500" cy="1273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139700"/>
            <a:r>
              <a:rPr lang="en-US" dirty="0">
                <a:latin typeface="Rockwell"/>
                <a:ea typeface="Rockwell"/>
                <a:cs typeface="Rockwell"/>
                <a:sym typeface="Rockwell"/>
              </a:rPr>
              <a:t>Observations:</a:t>
            </a:r>
          </a:p>
          <a:p>
            <a:pPr marL="457200" indent="-317500">
              <a:buClr>
                <a:srgbClr val="000000"/>
              </a:buClr>
              <a:buSzPct val="100000"/>
              <a:buFontTx/>
              <a:buChar char="•"/>
            </a:pPr>
            <a:r>
              <a:rPr lang="en-US" dirty="0">
                <a:latin typeface="Rockwell"/>
                <a:ea typeface="Rockwell"/>
                <a:cs typeface="Rockwell"/>
                <a:sym typeface="Rockwell"/>
              </a:rPr>
              <a:t>Female and male victims are not evenly distributed</a:t>
            </a:r>
          </a:p>
          <a:p>
            <a:pPr marL="914400" lvl="1" indent="-317500">
              <a:buClr>
                <a:srgbClr val="000000"/>
              </a:buClr>
              <a:buSzPct val="100000"/>
              <a:buFont typeface="Rockwell"/>
              <a:buChar char="-"/>
            </a:pPr>
            <a:r>
              <a:rPr lang="en-US" dirty="0">
                <a:latin typeface="Rockwell"/>
                <a:ea typeface="Rockwell"/>
                <a:cs typeface="Rockwell"/>
                <a:sym typeface="Rockwell"/>
              </a:rPr>
              <a:t>Some places only </a:t>
            </a:r>
            <a:r>
              <a:rPr lang="en-US" dirty="0" smtClean="0">
                <a:latin typeface="Rockwell"/>
                <a:ea typeface="Rockwell"/>
                <a:cs typeface="Rockwell"/>
                <a:sym typeface="Rockwell"/>
              </a:rPr>
              <a:t>saw </a:t>
            </a:r>
            <a:r>
              <a:rPr lang="en-US" dirty="0">
                <a:latin typeface="Rockwell"/>
                <a:ea typeface="Rockwell"/>
                <a:cs typeface="Rockwell"/>
                <a:sym typeface="Rockwell"/>
              </a:rPr>
              <a:t>female victims (e.g. 6037980024)</a:t>
            </a:r>
          </a:p>
          <a:p>
            <a:pPr marL="914400" lvl="1" indent="-317500">
              <a:buClr>
                <a:srgbClr val="000000"/>
              </a:buClr>
              <a:buSzPct val="100000"/>
              <a:buFont typeface="Rockwell"/>
              <a:buChar char="-"/>
            </a:pPr>
            <a:r>
              <a:rPr lang="en-US" dirty="0">
                <a:latin typeface="Rockwell"/>
                <a:ea typeface="Rockwell"/>
                <a:cs typeface="Rockwell"/>
                <a:sym typeface="Rockwell"/>
              </a:rPr>
              <a:t>0 shelter in that area from provided dataset</a:t>
            </a:r>
          </a:p>
          <a:p>
            <a:pPr marL="914400" lvl="1" indent="-317500">
              <a:buClr>
                <a:srgbClr val="000000"/>
              </a:buClr>
              <a:buSzPct val="100000"/>
              <a:buFont typeface="Rockwell"/>
              <a:buChar char="-"/>
            </a:pPr>
            <a:r>
              <a:rPr lang="en-US" dirty="0">
                <a:latin typeface="Rockwell"/>
                <a:ea typeface="Rockwell"/>
                <a:cs typeface="Rockwell"/>
                <a:sym typeface="Rockwell"/>
              </a:rPr>
              <a:t>Extra women shelters appeared in Google map search (e.g. </a:t>
            </a:r>
            <a:r>
              <a:rPr lang="en-US" dirty="0" err="1">
                <a:latin typeface="Rockwell"/>
                <a:ea typeface="Rockwell"/>
                <a:cs typeface="Rockwell"/>
                <a:sym typeface="Rockwell"/>
              </a:rPr>
              <a:t>Na'Amat</a:t>
            </a:r>
            <a:r>
              <a:rPr lang="en-US" dirty="0">
                <a:latin typeface="Rockwell"/>
                <a:ea typeface="Rockwell"/>
                <a:cs typeface="Rockwell"/>
                <a:sym typeface="Rockwell"/>
              </a:rPr>
              <a:t> USA)</a:t>
            </a:r>
          </a:p>
          <a:p>
            <a:pPr marL="457200"/>
            <a:endParaRPr dirty="0">
              <a:latin typeface="Rockwell"/>
              <a:ea typeface="Rockwell"/>
              <a:cs typeface="Rockwell"/>
              <a:sym typeface="Rockwell"/>
            </a:endParaRPr>
          </a:p>
          <a:p>
            <a:pPr>
              <a:buClr>
                <a:srgbClr val="000000"/>
              </a:buClr>
              <a:buSzPct val="100000"/>
              <a:buFont typeface="Arial"/>
              <a:buNone/>
            </a:pPr>
            <a:endParaRPr dirty="0"/>
          </a:p>
          <a:p>
            <a:endParaRPr dirty="0"/>
          </a:p>
        </p:txBody>
      </p:sp>
      <p:sp>
        <p:nvSpPr>
          <p:cNvPr id="3" name="Oval 2"/>
          <p:cNvSpPr/>
          <p:nvPr/>
        </p:nvSpPr>
        <p:spPr>
          <a:xfrm>
            <a:off x="158729" y="1961203"/>
            <a:ext cx="67182" cy="71992"/>
          </a:xfrm>
          <a:prstGeom prst="ellipse">
            <a:avLst/>
          </a:prstGeom>
          <a:solidFill>
            <a:srgbClr val="F5B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hape 93"/>
          <p:cNvSpPr txBox="1"/>
          <p:nvPr/>
        </p:nvSpPr>
        <p:spPr>
          <a:xfrm>
            <a:off x="225219" y="1824712"/>
            <a:ext cx="1140398" cy="25147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altLang="zh-CN" sz="900">
                <a:latin typeface="Arial" charset="0"/>
                <a:ea typeface="Arial" charset="0"/>
                <a:cs typeface="Arial" charset="0"/>
              </a:rPr>
              <a:t>Female</a:t>
            </a:r>
            <a:endParaRPr lang="en" sz="9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60522" y="2124361"/>
            <a:ext cx="67182" cy="71992"/>
          </a:xfrm>
          <a:prstGeom prst="ellipse">
            <a:avLst/>
          </a:prstGeom>
          <a:solidFill>
            <a:srgbClr val="AEDE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hape 93"/>
          <p:cNvSpPr txBox="1"/>
          <p:nvPr/>
        </p:nvSpPr>
        <p:spPr>
          <a:xfrm>
            <a:off x="227012" y="1987870"/>
            <a:ext cx="1140398" cy="25147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altLang="zh-CN" sz="900" dirty="0">
                <a:latin typeface="Arial" charset="0"/>
                <a:ea typeface="Arial" charset="0"/>
                <a:cs typeface="Arial" charset="0"/>
              </a:rPr>
              <a:t>Male</a:t>
            </a:r>
            <a:endParaRPr lang="en" sz="9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988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Shape 4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508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4377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457199" y="2481298"/>
            <a:ext cx="4455459" cy="2137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dirty="0">
                <a:latin typeface="Rockwell" charset="0"/>
                <a:ea typeface="Rockwell" charset="0"/>
                <a:cs typeface="Rockwell" charset="0"/>
              </a:rPr>
              <a:t>Analyzing lower-priced property for future shelter development </a:t>
            </a:r>
            <a:r>
              <a:rPr lang="en-US" dirty="0"/>
              <a:t/>
            </a:r>
            <a:br>
              <a:rPr lang="en-US" dirty="0"/>
            </a:b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6" name="矩形 23"/>
          <p:cNvSpPr>
            <a:spLocks noChangeArrowheads="1"/>
          </p:cNvSpPr>
          <p:nvPr/>
        </p:nvSpPr>
        <p:spPr bwMode="auto">
          <a:xfrm>
            <a:off x="457200" y="1719576"/>
            <a:ext cx="5029200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zh-CN" sz="3200" b="1" dirty="0" smtClean="0">
                <a:solidFill>
                  <a:srgbClr val="000000"/>
                </a:solidFill>
                <a:latin typeface="Rockwell" charset="0"/>
                <a:ea typeface="Rockwell" charset="0"/>
                <a:cs typeface="Rockwell" charset="0"/>
              </a:rPr>
              <a:t>Property Value</a:t>
            </a:r>
            <a:r>
              <a:rPr lang="zh-CN" altLang="en-US" sz="3200" b="1" dirty="0" smtClean="0">
                <a:solidFill>
                  <a:srgbClr val="000000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sz="3200" b="1" dirty="0" smtClean="0">
                <a:solidFill>
                  <a:srgbClr val="000000"/>
                </a:solidFill>
                <a:latin typeface="Rockwell" charset="0"/>
                <a:ea typeface="Rockwell" charset="0"/>
                <a:cs typeface="Rockwell" charset="0"/>
              </a:rPr>
              <a:t>Analysis</a:t>
            </a:r>
            <a:endParaRPr lang="en-US" sz="3200" b="1" dirty="0">
              <a:solidFill>
                <a:srgbClr val="000000"/>
              </a:solidFill>
              <a:latin typeface="Rockwell" charset="0"/>
              <a:ea typeface="Rockwell" charset="0"/>
              <a:cs typeface="Rockwell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035501" y="0"/>
            <a:ext cx="2108499" cy="4862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矩形 23"/>
          <p:cNvSpPr>
            <a:spLocks noChangeArrowheads="1"/>
          </p:cNvSpPr>
          <p:nvPr/>
        </p:nvSpPr>
        <p:spPr bwMode="auto">
          <a:xfrm>
            <a:off x="52546" y="38419"/>
            <a:ext cx="4065537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zh-CN" sz="2500" b="1" dirty="0" smtClean="0">
                <a:solidFill>
                  <a:srgbClr val="000000"/>
                </a:solidFill>
                <a:latin typeface="Rockwell" charset="0"/>
                <a:ea typeface="Rockwell" charset="0"/>
                <a:cs typeface="Rockwell" charset="0"/>
                <a:sym typeface="+mn-lt" charset="0"/>
              </a:rPr>
              <a:t>Property Value </a:t>
            </a:r>
            <a:r>
              <a:rPr lang="en-US" altLang="zh-CN" sz="2500" b="1" dirty="0" smtClean="0">
                <a:solidFill>
                  <a:srgbClr val="000000"/>
                </a:solidFill>
                <a:latin typeface="Rockwell" charset="0"/>
                <a:ea typeface="Rockwell" charset="0"/>
                <a:cs typeface="Rockwell" charset="0"/>
                <a:sym typeface="+mn-lt" charset="0"/>
              </a:rPr>
              <a:t>Analysis </a:t>
            </a:r>
            <a:endParaRPr lang="zh-CN" altLang="en-US" sz="2500" dirty="0">
              <a:solidFill>
                <a:srgbClr val="000000"/>
              </a:solidFill>
              <a:latin typeface="Rockwell" charset="0"/>
              <a:ea typeface="Rockwell" charset="0"/>
              <a:cs typeface="Rockwell" charset="0"/>
              <a:sym typeface="+mn-lt" charset="0"/>
            </a:endParaRPr>
          </a:p>
        </p:txBody>
      </p:sp>
      <p:sp>
        <p:nvSpPr>
          <p:cNvPr id="5" name="Shape 434"/>
          <p:cNvSpPr txBox="1"/>
          <p:nvPr/>
        </p:nvSpPr>
        <p:spPr>
          <a:xfrm>
            <a:off x="1959297" y="4495640"/>
            <a:ext cx="6204024" cy="5842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mtClean="0">
                <a:latin typeface="Rockwell"/>
                <a:ea typeface="Rockwell"/>
                <a:cs typeface="Rockwell"/>
                <a:sym typeface="Rockwell"/>
              </a:rPr>
              <a:t>Vulnerable </a:t>
            </a:r>
            <a:r>
              <a:rPr lang="en-US" dirty="0">
                <a:latin typeface="Rockwell"/>
                <a:ea typeface="Rockwell"/>
                <a:cs typeface="Rockwell"/>
                <a:sym typeface="Rockwell"/>
              </a:rPr>
              <a:t>Areas with rise in homelessness, low concentration of shelters and low property value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CA45866F-97C5-46CA-AE17-4AFB79D6E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324" y="557513"/>
            <a:ext cx="5725319" cy="390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973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13525" y="-8281"/>
            <a:ext cx="3162749" cy="47799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6" name="矩形 23"/>
          <p:cNvSpPr>
            <a:spLocks noChangeArrowheads="1"/>
          </p:cNvSpPr>
          <p:nvPr/>
        </p:nvSpPr>
        <p:spPr bwMode="auto">
          <a:xfrm>
            <a:off x="52546" y="38419"/>
            <a:ext cx="4579052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zh-CN" sz="2500" b="1" smtClean="0">
                <a:solidFill>
                  <a:srgbClr val="000000"/>
                </a:solidFill>
                <a:latin typeface="Rockwell" charset="0"/>
                <a:ea typeface="Rockwell" charset="0"/>
                <a:cs typeface="Rockwell" charset="0"/>
                <a:sym typeface="+mn-lt" charset="0"/>
              </a:rPr>
              <a:t>Identified Hot-Spots </a:t>
            </a:r>
            <a:endParaRPr lang="zh-CN" altLang="en-US" sz="2500" dirty="0">
              <a:solidFill>
                <a:srgbClr val="000000"/>
              </a:solidFill>
              <a:latin typeface="Rockwell" charset="0"/>
              <a:ea typeface="Rockwell" charset="0"/>
              <a:cs typeface="Rockwell" charset="0"/>
              <a:sym typeface="+mn-lt" charset="0"/>
            </a:endParaRPr>
          </a:p>
        </p:txBody>
      </p:sp>
      <p:sp>
        <p:nvSpPr>
          <p:cNvPr id="10" name="Shape 449"/>
          <p:cNvSpPr txBox="1"/>
          <p:nvPr/>
        </p:nvSpPr>
        <p:spPr>
          <a:xfrm>
            <a:off x="223850" y="611676"/>
            <a:ext cx="404100" cy="63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 dirty="0">
                <a:latin typeface="Rockwell"/>
                <a:ea typeface="Rockwell"/>
                <a:cs typeface="Rockwell"/>
                <a:sym typeface="Rockwell"/>
              </a:rPr>
              <a:t>1</a:t>
            </a:r>
          </a:p>
        </p:txBody>
      </p:sp>
      <p:sp>
        <p:nvSpPr>
          <p:cNvPr id="11" name="Shape 450"/>
          <p:cNvSpPr txBox="1"/>
          <p:nvPr/>
        </p:nvSpPr>
        <p:spPr>
          <a:xfrm>
            <a:off x="4889659" y="611676"/>
            <a:ext cx="367200" cy="51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 dirty="0">
                <a:latin typeface="Rockwell"/>
                <a:ea typeface="Rockwell"/>
                <a:cs typeface="Rockwell"/>
                <a:sym typeface="Rockwell"/>
              </a:rPr>
              <a:t>2</a:t>
            </a:r>
          </a:p>
        </p:txBody>
      </p:sp>
      <p:sp>
        <p:nvSpPr>
          <p:cNvPr id="12" name="Shape 451"/>
          <p:cNvSpPr txBox="1"/>
          <p:nvPr/>
        </p:nvSpPr>
        <p:spPr>
          <a:xfrm>
            <a:off x="223850" y="1081550"/>
            <a:ext cx="4501800" cy="525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443"/>
          <p:cNvSpPr txBox="1"/>
          <p:nvPr/>
        </p:nvSpPr>
        <p:spPr>
          <a:xfrm>
            <a:off x="5202849" y="3497465"/>
            <a:ext cx="3250322" cy="128424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Hot </a:t>
            </a:r>
            <a:r>
              <a:rPr lang="en-US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Spot Two (SW LA):</a:t>
            </a:r>
          </a:p>
          <a:p>
            <a:pPr marL="7429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Zipcode</a:t>
            </a:r>
            <a:r>
              <a:rPr lang="en-US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 93552</a:t>
            </a:r>
          </a:p>
          <a:p>
            <a:pPr marL="7429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charset="0"/>
              <a:buChar char="•"/>
            </a:pPr>
            <a:r>
              <a:rPr lang="en-US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Mean Property Value: 116k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/>
            </a:r>
            <a:br>
              <a:rPr lang="en-US" sz="1400" b="0" i="0" u="none" strike="noStrike" cap="none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</a:br>
            <a:endParaRPr lang="en-US" sz="1400" b="0" i="0" u="none" strike="noStrike" cap="none" dirty="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15615" y="3566658"/>
            <a:ext cx="3430867" cy="1022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Hot Spot One (North LA):</a:t>
            </a:r>
          </a:p>
          <a:p>
            <a:pPr marL="425450" lvl="0" indent="-285750">
              <a:lnSpc>
                <a:spcPct val="150000"/>
              </a:lnSpc>
              <a:buClr>
                <a:schemeClr val="dk1"/>
              </a:buClr>
              <a:buSzPts val="1400"/>
              <a:buFont typeface="Arial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Zipcode</a:t>
            </a:r>
            <a:r>
              <a:rPr lang="en-US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: 93591 </a:t>
            </a:r>
          </a:p>
          <a:p>
            <a:pPr marL="425450" lvl="0" indent="-285750">
              <a:lnSpc>
                <a:spcPct val="150000"/>
              </a:lnSpc>
              <a:buClr>
                <a:schemeClr val="dk1"/>
              </a:buClr>
              <a:buSzPts val="1400"/>
              <a:buFont typeface="Arial" charset="0"/>
              <a:buChar char="•"/>
            </a:pPr>
            <a:r>
              <a:rPr lang="en-US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Mean Property Value: 37k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D332925-DC3C-42F9-8F47-DC34A8AE5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74" y="735940"/>
            <a:ext cx="4172966" cy="2521537"/>
          </a:xfrm>
          <a:prstGeom prst="rect">
            <a:avLst/>
          </a:prstGeom>
        </p:spPr>
      </p:pic>
      <p:sp>
        <p:nvSpPr>
          <p:cNvPr id="13" name="Shape 447"/>
          <p:cNvSpPr/>
          <p:nvPr/>
        </p:nvSpPr>
        <p:spPr>
          <a:xfrm>
            <a:off x="2772336" y="1483491"/>
            <a:ext cx="258712" cy="23922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98ABD61E-5635-4DEC-9A7E-6BB311C76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278" y="735940"/>
            <a:ext cx="3296954" cy="2521537"/>
          </a:xfrm>
          <a:prstGeom prst="rect">
            <a:avLst/>
          </a:prstGeom>
        </p:spPr>
      </p:pic>
      <p:sp>
        <p:nvSpPr>
          <p:cNvPr id="9" name="Shape 448"/>
          <p:cNvSpPr/>
          <p:nvPr/>
        </p:nvSpPr>
        <p:spPr>
          <a:xfrm>
            <a:off x="6428674" y="1722716"/>
            <a:ext cx="239645" cy="24042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8933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22961" y="1735151"/>
            <a:ext cx="4878592" cy="2354100"/>
          </a:xfrm>
        </p:spPr>
        <p:txBody>
          <a:bodyPr/>
          <a:lstStyle/>
          <a:p>
            <a:pPr>
              <a:buNone/>
            </a:pPr>
            <a:r>
              <a:rPr lang="en-US" altLang="zh-CN" sz="2000" dirty="0">
                <a:latin typeface="Rockwell" charset="0"/>
                <a:ea typeface="Rockwell" charset="0"/>
                <a:cs typeface="Rockwell" charset="0"/>
              </a:rPr>
              <a:t>“Local</a:t>
            </a:r>
            <a:r>
              <a:rPr lang="zh-CN" altLang="en-US" sz="2000" dirty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sz="2000" dirty="0">
                <a:latin typeface="Rockwell" charset="0"/>
                <a:ea typeface="Rockwell" charset="0"/>
                <a:cs typeface="Rockwell" charset="0"/>
              </a:rPr>
              <a:t>authorities</a:t>
            </a:r>
            <a:r>
              <a:rPr lang="zh-CN" altLang="en-US" sz="2000" dirty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sz="2000" dirty="0">
                <a:latin typeface="Rockwell" charset="0"/>
                <a:ea typeface="Rockwell" charset="0"/>
                <a:cs typeface="Rockwell" charset="0"/>
              </a:rPr>
              <a:t>estimate</a:t>
            </a:r>
            <a:r>
              <a:rPr lang="zh-CN" altLang="en-US" sz="2000" dirty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sz="2000" dirty="0">
                <a:latin typeface="Rockwell" charset="0"/>
                <a:ea typeface="Rockwell" charset="0"/>
                <a:cs typeface="Rockwell" charset="0"/>
              </a:rPr>
              <a:t>that</a:t>
            </a:r>
            <a:r>
              <a:rPr lang="zh-CN" altLang="en-US" sz="2000" dirty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sz="3000" dirty="0">
                <a:solidFill>
                  <a:srgbClr val="FFFF00"/>
                </a:solidFill>
                <a:latin typeface="Rockwell" charset="0"/>
                <a:ea typeface="Rockwell" charset="0"/>
                <a:cs typeface="Rockwell" charset="0"/>
              </a:rPr>
              <a:t>30%</a:t>
            </a:r>
            <a:r>
              <a:rPr lang="zh-CN" altLang="en-US" sz="2000" dirty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sz="2000" dirty="0">
                <a:latin typeface="Rockwell" charset="0"/>
                <a:ea typeface="Rockwell" charset="0"/>
                <a:cs typeface="Rockwell" charset="0"/>
              </a:rPr>
              <a:t>of</a:t>
            </a:r>
            <a:r>
              <a:rPr lang="zh-CN" altLang="en-US" sz="2000" dirty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sz="2000" dirty="0">
                <a:latin typeface="Rockwell" charset="0"/>
                <a:ea typeface="Rockwell" charset="0"/>
                <a:cs typeface="Rockwell" charset="0"/>
              </a:rPr>
              <a:t>Los</a:t>
            </a:r>
            <a:r>
              <a:rPr lang="zh-CN" altLang="en-US" sz="2000" dirty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sz="2000" dirty="0">
                <a:latin typeface="Rockwell" charset="0"/>
                <a:ea typeface="Rockwell" charset="0"/>
                <a:cs typeface="Rockwell" charset="0"/>
              </a:rPr>
              <a:t>Angeles</a:t>
            </a:r>
            <a:r>
              <a:rPr lang="zh-CN" altLang="en-US" sz="2000" dirty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sz="2000" dirty="0">
                <a:latin typeface="Rockwell" charset="0"/>
                <a:ea typeface="Rockwell" charset="0"/>
                <a:cs typeface="Rockwell" charset="0"/>
              </a:rPr>
              <a:t>County’s</a:t>
            </a:r>
            <a:r>
              <a:rPr lang="zh-CN" altLang="en-US" sz="2000" dirty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sz="2000" dirty="0">
                <a:latin typeface="Rockwell" charset="0"/>
                <a:ea typeface="Rockwell" charset="0"/>
                <a:cs typeface="Rockwell" charset="0"/>
              </a:rPr>
              <a:t>homeless</a:t>
            </a:r>
            <a:r>
              <a:rPr lang="zh-CN" altLang="en-US" sz="2000" dirty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sz="2000" dirty="0">
                <a:latin typeface="Rockwell" charset="0"/>
                <a:ea typeface="Rockwell" charset="0"/>
                <a:cs typeface="Rockwell" charset="0"/>
              </a:rPr>
              <a:t>have</a:t>
            </a:r>
            <a:r>
              <a:rPr lang="zh-CN" altLang="en-US" sz="2000" dirty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sz="2000" dirty="0">
                <a:latin typeface="Rockwell" charset="0"/>
                <a:ea typeface="Rockwell" charset="0"/>
                <a:cs typeface="Rockwell" charset="0"/>
              </a:rPr>
              <a:t>severe</a:t>
            </a:r>
            <a:r>
              <a:rPr lang="zh-CN" altLang="en-US" sz="2000" dirty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sz="2000" dirty="0">
                <a:latin typeface="Rockwell" charset="0"/>
                <a:ea typeface="Rockwell" charset="0"/>
                <a:cs typeface="Rockwell" charset="0"/>
              </a:rPr>
              <a:t>mental</a:t>
            </a:r>
            <a:r>
              <a:rPr lang="zh-CN" altLang="en-US" sz="2000" dirty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sz="2000" dirty="0">
                <a:latin typeface="Rockwell" charset="0"/>
                <a:ea typeface="Rockwell" charset="0"/>
                <a:cs typeface="Rockwell" charset="0"/>
              </a:rPr>
              <a:t>issues.</a:t>
            </a:r>
            <a:r>
              <a:rPr lang="zh-CN" altLang="en-US" sz="2000" dirty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sz="2000" dirty="0">
                <a:latin typeface="Rockwell" charset="0"/>
                <a:ea typeface="Rockwell" charset="0"/>
                <a:cs typeface="Rockwell" charset="0"/>
              </a:rPr>
              <a:t>”</a:t>
            </a:r>
          </a:p>
          <a:p>
            <a:pPr>
              <a:buNone/>
            </a:pPr>
            <a:r>
              <a:rPr lang="zh-CN" altLang="en-US" sz="2000" dirty="0">
                <a:latin typeface="Rockwell" charset="0"/>
                <a:ea typeface="Rockwell" charset="0"/>
                <a:cs typeface="Rockwell" charset="0"/>
              </a:rPr>
              <a:t>                                  </a:t>
            </a:r>
            <a:endParaRPr lang="en-US" altLang="zh-CN" sz="2000" dirty="0">
              <a:latin typeface="Rockwell" charset="0"/>
              <a:ea typeface="Rockwell" charset="0"/>
              <a:cs typeface="Rockwell" charset="0"/>
            </a:endParaRPr>
          </a:p>
          <a:p>
            <a:pPr>
              <a:buNone/>
            </a:pPr>
            <a:r>
              <a:rPr lang="zh-CN" altLang="en-US" sz="2000" dirty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sz="2000" dirty="0">
                <a:latin typeface="Rockwell" charset="0"/>
                <a:ea typeface="Rockwell" charset="0"/>
                <a:cs typeface="Rockwell" charset="0"/>
              </a:rPr>
              <a:t>--</a:t>
            </a:r>
            <a:r>
              <a:rPr lang="zh-CN" altLang="en-US" sz="2000" dirty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sz="2000" dirty="0">
                <a:latin typeface="Rockwell" charset="0"/>
                <a:ea typeface="Rockwell" charset="0"/>
                <a:cs typeface="Rockwell" charset="0"/>
              </a:rPr>
              <a:t>Los</a:t>
            </a:r>
            <a:r>
              <a:rPr lang="zh-CN" altLang="en-US" sz="2000" dirty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sz="2000" dirty="0">
                <a:latin typeface="Rockwell" charset="0"/>
                <a:ea typeface="Rockwell" charset="0"/>
                <a:cs typeface="Rockwell" charset="0"/>
              </a:rPr>
              <a:t>Angeles</a:t>
            </a:r>
            <a:r>
              <a:rPr lang="zh-CN" altLang="en-US" sz="2000" dirty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sz="2000" dirty="0">
                <a:latin typeface="Rockwell" charset="0"/>
                <a:ea typeface="Rockwell" charset="0"/>
                <a:cs typeface="Rockwell" charset="0"/>
              </a:rPr>
              <a:t>Times</a:t>
            </a:r>
            <a:endParaRPr lang="en-US" sz="2000" dirty="0">
              <a:latin typeface="Rockwell" charset="0"/>
              <a:ea typeface="Rockwell" charset="0"/>
              <a:cs typeface="Rockwell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3"/>
          <p:cNvSpPr>
            <a:spLocks noChangeArrowheads="1"/>
          </p:cNvSpPr>
          <p:nvPr/>
        </p:nvSpPr>
        <p:spPr bwMode="auto">
          <a:xfrm>
            <a:off x="457201" y="1152021"/>
            <a:ext cx="4734910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zh-CN" sz="3200" b="1" dirty="0">
                <a:solidFill>
                  <a:srgbClr val="000000"/>
                </a:solidFill>
                <a:latin typeface="Rockwell" charset="0"/>
                <a:ea typeface="Rockwell" charset="0"/>
                <a:cs typeface="Rockwell" charset="0"/>
              </a:rPr>
              <a:t>Mental</a:t>
            </a:r>
            <a:r>
              <a:rPr lang="zh-CN" altLang="en-US" sz="3200" b="1" dirty="0">
                <a:solidFill>
                  <a:srgbClr val="000000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Rockwell" charset="0"/>
                <a:ea typeface="Rockwell" charset="0"/>
                <a:cs typeface="Rockwell" charset="0"/>
              </a:rPr>
              <a:t>Health</a:t>
            </a:r>
            <a:r>
              <a:rPr lang="zh-CN" altLang="en-US" sz="3200" b="1" dirty="0">
                <a:solidFill>
                  <a:srgbClr val="000000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Rockwell" charset="0"/>
                <a:ea typeface="Rockwell" charset="0"/>
                <a:cs typeface="Rockwell" charset="0"/>
              </a:rPr>
              <a:t>Centers</a:t>
            </a:r>
            <a:endParaRPr lang="en-US" sz="3200" b="1" dirty="0">
              <a:solidFill>
                <a:srgbClr val="000000"/>
              </a:solidFill>
              <a:latin typeface="Rockwell" charset="0"/>
              <a:ea typeface="Rockwell" charset="0"/>
              <a:cs typeface="Rockwell" charset="0"/>
            </a:endParaRPr>
          </a:p>
        </p:txBody>
      </p:sp>
      <p:sp>
        <p:nvSpPr>
          <p:cNvPr id="5" name="Shape 386"/>
          <p:cNvSpPr txBox="1">
            <a:spLocks/>
          </p:cNvSpPr>
          <p:nvPr/>
        </p:nvSpPr>
        <p:spPr>
          <a:xfrm>
            <a:off x="457200" y="1883520"/>
            <a:ext cx="4734911" cy="213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Clr>
                <a:srgbClr val="FFFFFF"/>
              </a:buClr>
              <a:buSzPct val="100000"/>
              <a:buFont typeface="Zilla Slab Light"/>
              <a:buChar char="▫"/>
            </a:pPr>
            <a:r>
              <a:rPr lang="zh-CN" altLang="en-US" sz="1800" dirty="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r>
              <a:rPr lang="en-US" altLang="zh-CN" sz="1800" dirty="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  <a:t>Homeless</a:t>
            </a:r>
            <a:r>
              <a:rPr lang="zh-CN" altLang="en-US" sz="1800" dirty="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r>
              <a:rPr lang="en-US" altLang="zh-CN" sz="1800" dirty="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  <a:t>Density</a:t>
            </a:r>
            <a:r>
              <a:rPr lang="zh-CN" altLang="en-US" sz="1800" dirty="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r>
              <a:rPr lang="en-US" altLang="zh-CN" sz="1800" dirty="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  <a:t>vs.</a:t>
            </a:r>
            <a:r>
              <a:rPr lang="zh-CN" altLang="en-US" sz="1800" dirty="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r>
              <a:rPr lang="en-US" altLang="zh-CN" sz="1800" dirty="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  <a:t>Mental</a:t>
            </a:r>
            <a:r>
              <a:rPr lang="zh-CN" altLang="en-US" sz="1800" dirty="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r>
              <a:rPr lang="en-US" altLang="zh-CN" sz="1800" dirty="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  <a:t>Health</a:t>
            </a:r>
            <a:r>
              <a:rPr lang="zh-CN" altLang="en-US" sz="1800" dirty="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r>
              <a:rPr lang="en-US" altLang="zh-CN" sz="1800" dirty="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  <a:t>Center</a:t>
            </a:r>
            <a:r>
              <a:rPr lang="zh-CN" altLang="en-US" sz="1800" dirty="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r>
              <a:rPr lang="en-US" altLang="zh-CN" sz="1800" dirty="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  <a:t>Location</a:t>
            </a:r>
            <a:r>
              <a:rPr lang="zh-CN" altLang="en-US" sz="1800" dirty="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endParaRPr lang="en-US" altLang="zh-CN" sz="1800" dirty="0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>
              <a:lnSpc>
                <a:spcPct val="150000"/>
              </a:lnSpc>
              <a:buClr>
                <a:srgbClr val="FFFFFF"/>
              </a:buClr>
              <a:buSzPct val="100000"/>
              <a:buFont typeface="Zilla Slab Light"/>
              <a:buChar char="▫"/>
            </a:pPr>
            <a:r>
              <a:rPr lang="zh-CN" altLang="en-US" sz="1800" dirty="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r>
              <a:rPr lang="en-US" altLang="zh-CN" sz="1800" dirty="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  <a:t>Recommendations</a:t>
            </a:r>
            <a:endParaRPr lang="en-US" sz="1800" dirty="0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6" name="Shape 93"/>
          <p:cNvSpPr txBox="1"/>
          <p:nvPr/>
        </p:nvSpPr>
        <p:spPr>
          <a:xfrm>
            <a:off x="457200" y="3269253"/>
            <a:ext cx="3872222" cy="2275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Source:</a:t>
            </a:r>
            <a:r>
              <a:rPr lang="zh-CN" altLang="en-US" sz="1200" dirty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Los</a:t>
            </a:r>
            <a:r>
              <a:rPr lang="zh-CN" altLang="en-US" sz="1200" dirty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Angeles</a:t>
            </a:r>
            <a:r>
              <a:rPr lang="zh-CN" altLang="en-US" sz="1200" dirty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County</a:t>
            </a:r>
            <a:r>
              <a:rPr lang="zh-CN" altLang="en-US" sz="1200" dirty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Open</a:t>
            </a:r>
            <a:r>
              <a:rPr lang="zh-CN" altLang="en-US" sz="1200" dirty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Data</a:t>
            </a:r>
            <a:endParaRPr lang="en" sz="1200" dirty="0">
              <a:solidFill>
                <a:schemeClr val="bg1"/>
              </a:solidFill>
              <a:latin typeface="Rockwell" charset="0"/>
              <a:ea typeface="Rockwell" charset="0"/>
              <a:cs typeface="Rockwel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7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-18899" y="2105042"/>
            <a:ext cx="677732" cy="2010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35501" y="762863"/>
            <a:ext cx="2108499" cy="4163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16367" y="0"/>
            <a:ext cx="677732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96829" y="-1"/>
            <a:ext cx="1392461" cy="1197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矩形 23"/>
          <p:cNvSpPr>
            <a:spLocks noChangeArrowheads="1"/>
          </p:cNvSpPr>
          <p:nvPr/>
        </p:nvSpPr>
        <p:spPr bwMode="auto">
          <a:xfrm>
            <a:off x="52546" y="38419"/>
            <a:ext cx="70086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zh-CN" sz="2200" b="1">
                <a:solidFill>
                  <a:srgbClr val="000000"/>
                </a:solidFill>
                <a:latin typeface="Rockwell" charset="0"/>
                <a:ea typeface="Rockwell" charset="0"/>
                <a:cs typeface="Rockwell" charset="0"/>
                <a:sym typeface="+mn-lt" charset="0"/>
              </a:rPr>
              <a:t>Homelessness</a:t>
            </a:r>
            <a:r>
              <a:rPr lang="zh-CN" altLang="en-US" sz="2200" b="1" dirty="0">
                <a:solidFill>
                  <a:srgbClr val="000000"/>
                </a:solidFill>
                <a:latin typeface="Rockwell" charset="0"/>
                <a:ea typeface="Rockwell" charset="0"/>
                <a:cs typeface="Rockwell" charset="0"/>
                <a:sym typeface="+mn-lt" charset="0"/>
              </a:rPr>
              <a:t> </a:t>
            </a:r>
            <a:r>
              <a:rPr lang="en-US" altLang="zh-CN" sz="2200" b="1" dirty="0">
                <a:solidFill>
                  <a:srgbClr val="000000"/>
                </a:solidFill>
                <a:latin typeface="Rockwell" charset="0"/>
                <a:ea typeface="Rockwell" charset="0"/>
                <a:cs typeface="Rockwell" charset="0"/>
                <a:sym typeface="+mn-lt" charset="0"/>
              </a:rPr>
              <a:t>Density vs. Mental Health Centers</a:t>
            </a:r>
            <a:endParaRPr lang="zh-CN" altLang="en-US" sz="2200" dirty="0">
              <a:solidFill>
                <a:srgbClr val="000000"/>
              </a:solidFill>
              <a:latin typeface="Rockwell" charset="0"/>
              <a:ea typeface="Rockwell" charset="0"/>
              <a:cs typeface="Rockwell" charset="0"/>
              <a:sym typeface="+mn-lt" charset="0"/>
            </a:endParaRPr>
          </a:p>
        </p:txBody>
      </p:sp>
      <p:sp>
        <p:nvSpPr>
          <p:cNvPr id="15" name="Shape 131"/>
          <p:cNvSpPr txBox="1"/>
          <p:nvPr/>
        </p:nvSpPr>
        <p:spPr>
          <a:xfrm>
            <a:off x="5378824" y="1226960"/>
            <a:ext cx="3481398" cy="3227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>
                <a:latin typeface="Rockwell" charset="0"/>
                <a:ea typeface="Rockwell" charset="0"/>
                <a:cs typeface="Rockwell" charset="0"/>
              </a:rPr>
              <a:t>Observations: </a:t>
            </a:r>
            <a:endParaRPr b="1" dirty="0">
              <a:latin typeface="Rockwell" charset="0"/>
              <a:ea typeface="Rockwell" charset="0"/>
              <a:cs typeface="Rockwell" charset="0"/>
            </a:endParaRP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altLang="zh-CN" dirty="0">
                <a:latin typeface="Rockwell" charset="0"/>
                <a:ea typeface="Rockwell" charset="0"/>
                <a:cs typeface="Rockwell" charset="0"/>
              </a:rPr>
              <a:t>High</a:t>
            </a:r>
            <a:r>
              <a:rPr lang="zh-CN" altLang="en-US" dirty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>
                <a:latin typeface="Rockwell" charset="0"/>
                <a:ea typeface="Rockwell" charset="0"/>
                <a:cs typeface="Rockwell" charset="0"/>
              </a:rPr>
              <a:t>H</a:t>
            </a:r>
            <a:r>
              <a:rPr lang="en-US" altLang="zh-CN" dirty="0" smtClean="0">
                <a:latin typeface="Rockwell" charset="0"/>
                <a:ea typeface="Rockwell" charset="0"/>
                <a:cs typeface="Rockwell" charset="0"/>
              </a:rPr>
              <a:t>omelessness</a:t>
            </a:r>
            <a:r>
              <a:rPr lang="zh-CN" altLang="en-US" dirty="0" smtClean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>
                <a:latin typeface="Rockwell" charset="0"/>
                <a:ea typeface="Rockwell" charset="0"/>
                <a:cs typeface="Rockwell" charset="0"/>
              </a:rPr>
              <a:t>D</a:t>
            </a:r>
            <a:r>
              <a:rPr lang="en" dirty="0" err="1" smtClean="0">
                <a:latin typeface="Rockwell" charset="0"/>
                <a:ea typeface="Rockwell" charset="0"/>
                <a:cs typeface="Rockwell" charset="0"/>
              </a:rPr>
              <a:t>ensity</a:t>
            </a:r>
            <a:r>
              <a:rPr lang="zh-CN" altLang="en-US" dirty="0" smtClean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>
                <a:latin typeface="Rockwell" charset="0"/>
                <a:ea typeface="Rockwell" charset="0"/>
                <a:cs typeface="Rockwell" charset="0"/>
              </a:rPr>
              <a:t>&amp;</a:t>
            </a:r>
            <a:r>
              <a:rPr lang="zh-CN" altLang="en-US" dirty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>
                <a:latin typeface="Rockwell" charset="0"/>
                <a:ea typeface="Rockwell" charset="0"/>
                <a:cs typeface="Rockwell" charset="0"/>
              </a:rPr>
              <a:t>C</a:t>
            </a:r>
            <a:r>
              <a:rPr lang="en" dirty="0">
                <a:latin typeface="Rockwell" charset="0"/>
                <a:ea typeface="Rockwell" charset="0"/>
                <a:cs typeface="Rockwell" charset="0"/>
              </a:rPr>
              <a:t>lose to </a:t>
            </a:r>
            <a:r>
              <a:rPr lang="en-US" altLang="zh-CN" dirty="0" smtClean="0">
                <a:latin typeface="Rockwell" charset="0"/>
                <a:ea typeface="Rockwell" charset="0"/>
                <a:cs typeface="Rockwell" charset="0"/>
              </a:rPr>
              <a:t>M</a:t>
            </a:r>
            <a:r>
              <a:rPr lang="en" dirty="0" err="1" smtClean="0">
                <a:latin typeface="Rockwell" charset="0"/>
                <a:ea typeface="Rockwell" charset="0"/>
                <a:cs typeface="Rockwell" charset="0"/>
              </a:rPr>
              <a:t>ental</a:t>
            </a:r>
            <a:r>
              <a:rPr lang="en" dirty="0" smtClean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>
                <a:latin typeface="Rockwell" charset="0"/>
                <a:ea typeface="Rockwell" charset="0"/>
                <a:cs typeface="Rockwell" charset="0"/>
              </a:rPr>
              <a:t>H</a:t>
            </a:r>
            <a:r>
              <a:rPr lang="en-US" altLang="zh-CN" dirty="0" smtClean="0">
                <a:latin typeface="Rockwell" charset="0"/>
                <a:ea typeface="Rockwell" charset="0"/>
                <a:cs typeface="Rockwell" charset="0"/>
              </a:rPr>
              <a:t>ealth</a:t>
            </a:r>
            <a:r>
              <a:rPr lang="zh-CN" altLang="en-US" dirty="0" smtClean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>
                <a:latin typeface="Rockwell" charset="0"/>
                <a:ea typeface="Rockwell" charset="0"/>
                <a:cs typeface="Rockwell" charset="0"/>
              </a:rPr>
              <a:t>S</a:t>
            </a:r>
            <a:r>
              <a:rPr lang="en" dirty="0" err="1" smtClean="0">
                <a:latin typeface="Rockwell" charset="0"/>
                <a:ea typeface="Rockwell" charset="0"/>
                <a:cs typeface="Rockwell" charset="0"/>
              </a:rPr>
              <a:t>helters</a:t>
            </a:r>
            <a:r>
              <a:rPr lang="zh-CN" altLang="en-US" dirty="0" smtClean="0">
                <a:latin typeface="Rockwell" charset="0"/>
                <a:ea typeface="Rockwell" charset="0"/>
                <a:cs typeface="Rockwell" charset="0"/>
              </a:rPr>
              <a:t> </a:t>
            </a:r>
            <a:endParaRPr lang="en-US" altLang="zh-CN" dirty="0">
              <a:latin typeface="Rockwell" charset="0"/>
              <a:ea typeface="Rockwell" charset="0"/>
              <a:cs typeface="Rockwell" charset="0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zh-CN" altLang="en-US" dirty="0" smtClean="0">
                <a:latin typeface="Rockwell" charset="0"/>
                <a:ea typeface="Rockwell" charset="0"/>
                <a:cs typeface="Rockwell" charset="0"/>
              </a:rPr>
              <a:t>      </a:t>
            </a:r>
            <a:r>
              <a:rPr lang="en-US" altLang="zh-CN" dirty="0" smtClean="0">
                <a:latin typeface="Rockwell" charset="0"/>
                <a:ea typeface="Rockwell" charset="0"/>
                <a:cs typeface="Rockwell" charset="0"/>
              </a:rPr>
              <a:t>(</a:t>
            </a:r>
            <a:r>
              <a:rPr lang="en-US" altLang="zh-CN" dirty="0">
                <a:latin typeface="Rockwell" charset="0"/>
                <a:ea typeface="Rockwell" charset="0"/>
                <a:cs typeface="Rockwell" charset="0"/>
              </a:rPr>
              <a:t>e.g.,</a:t>
            </a:r>
            <a:r>
              <a:rPr lang="zh-CN" altLang="en-US" dirty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" dirty="0">
                <a:latin typeface="Rockwell" charset="0"/>
                <a:ea typeface="Rockwell" charset="0"/>
                <a:cs typeface="Rockwell" charset="0"/>
              </a:rPr>
              <a:t>Census </a:t>
            </a:r>
            <a:r>
              <a:rPr lang="en-US" altLang="zh-CN" dirty="0">
                <a:latin typeface="Rockwell" charset="0"/>
                <a:ea typeface="Rockwell" charset="0"/>
                <a:cs typeface="Rockwell" charset="0"/>
              </a:rPr>
              <a:t>T</a:t>
            </a:r>
            <a:r>
              <a:rPr lang="en" dirty="0" err="1">
                <a:latin typeface="Rockwell" charset="0"/>
                <a:ea typeface="Rockwell" charset="0"/>
                <a:cs typeface="Rockwell" charset="0"/>
              </a:rPr>
              <a:t>ract</a:t>
            </a:r>
            <a:r>
              <a:rPr lang="en" dirty="0">
                <a:latin typeface="Rockwell" charset="0"/>
                <a:ea typeface="Rockwell" charset="0"/>
                <a:cs typeface="Rockwell" charset="0"/>
              </a:rPr>
              <a:t>: 6037206300</a:t>
            </a:r>
            <a:r>
              <a:rPr lang="en-US" altLang="zh-CN" dirty="0" smtClean="0">
                <a:latin typeface="Rockwell" charset="0"/>
                <a:ea typeface="Rockwell" charset="0"/>
                <a:cs typeface="Rockwell" charset="0"/>
              </a:rPr>
              <a:t>)</a:t>
            </a: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</a:pPr>
            <a:endParaRPr lang="en-US" altLang="zh-CN" dirty="0">
              <a:latin typeface="Rockwell" charset="0"/>
              <a:ea typeface="Rockwell" charset="0"/>
              <a:cs typeface="Rockwell" charset="0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altLang="zh-CN" b="1" dirty="0" smtClean="0">
                <a:latin typeface="Rockwell" charset="0"/>
                <a:ea typeface="Rockwell" charset="0"/>
                <a:cs typeface="Rockwell" charset="0"/>
              </a:rPr>
              <a:t>Recommendation</a:t>
            </a:r>
            <a:r>
              <a:rPr lang="en-US" altLang="zh-CN" b="1" dirty="0">
                <a:latin typeface="Rockwell" charset="0"/>
                <a:ea typeface="Rockwell" charset="0"/>
                <a:cs typeface="Rockwell" charset="0"/>
              </a:rPr>
              <a:t>:</a:t>
            </a:r>
            <a:r>
              <a:rPr lang="zh-CN" altLang="en-US" b="1" dirty="0">
                <a:latin typeface="Rockwell" charset="0"/>
                <a:ea typeface="Rockwell" charset="0"/>
                <a:cs typeface="Rockwell" charset="0"/>
              </a:rPr>
              <a:t> </a:t>
            </a:r>
            <a:endParaRPr lang="en-US" altLang="zh-CN" b="1" dirty="0" smtClean="0">
              <a:latin typeface="Rockwell" charset="0"/>
              <a:ea typeface="Rockwell" charset="0"/>
              <a:cs typeface="Rockwell" charset="0"/>
            </a:endParaRP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altLang="zh-CN" dirty="0" smtClean="0">
                <a:latin typeface="Rockwell" charset="0"/>
                <a:ea typeface="Rockwell" charset="0"/>
                <a:cs typeface="Rockwell" charset="0"/>
              </a:rPr>
              <a:t>Partner</a:t>
            </a:r>
            <a:r>
              <a:rPr lang="zh-CN" altLang="en-US" dirty="0" smtClean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>
                <a:latin typeface="Rockwell" charset="0"/>
                <a:ea typeface="Rockwell" charset="0"/>
                <a:cs typeface="Rockwell" charset="0"/>
              </a:rPr>
              <a:t>with</a:t>
            </a:r>
            <a:r>
              <a:rPr lang="zh-CN" altLang="en-US" dirty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>
                <a:latin typeface="Rockwell" charset="0"/>
                <a:ea typeface="Rockwell" charset="0"/>
                <a:cs typeface="Rockwell" charset="0"/>
              </a:rPr>
              <a:t>local</a:t>
            </a:r>
            <a:r>
              <a:rPr lang="zh-CN" altLang="en-US" dirty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>
                <a:latin typeface="Rockwell" charset="0"/>
                <a:ea typeface="Rockwell" charset="0"/>
                <a:cs typeface="Rockwell" charset="0"/>
              </a:rPr>
              <a:t>mental</a:t>
            </a:r>
            <a:r>
              <a:rPr lang="zh-CN" altLang="en-US" dirty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>
                <a:latin typeface="Rockwell" charset="0"/>
                <a:ea typeface="Rockwell" charset="0"/>
                <a:cs typeface="Rockwell" charset="0"/>
              </a:rPr>
              <a:t>health</a:t>
            </a:r>
            <a:r>
              <a:rPr lang="zh-CN" altLang="en-US" dirty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>
                <a:latin typeface="Rockwell" charset="0"/>
                <a:ea typeface="Rockwell" charset="0"/>
                <a:cs typeface="Rockwell" charset="0"/>
              </a:rPr>
              <a:t>centers</a:t>
            </a:r>
            <a:r>
              <a:rPr lang="zh-CN" altLang="en-US" dirty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>
                <a:latin typeface="Rockwell" charset="0"/>
                <a:ea typeface="Rockwell" charset="0"/>
                <a:cs typeface="Rockwell" charset="0"/>
              </a:rPr>
              <a:t>to</a:t>
            </a:r>
            <a:r>
              <a:rPr lang="zh-CN" altLang="en-US" dirty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>
                <a:latin typeface="Rockwell" charset="0"/>
                <a:ea typeface="Rockwell" charset="0"/>
                <a:cs typeface="Rockwell" charset="0"/>
              </a:rPr>
              <a:t>provide</a:t>
            </a:r>
            <a:r>
              <a:rPr lang="zh-CN" altLang="en-US" dirty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>
                <a:latin typeface="Rockwell" charset="0"/>
                <a:ea typeface="Rockwell" charset="0"/>
                <a:cs typeface="Rockwell" charset="0"/>
              </a:rPr>
              <a:t>mental</a:t>
            </a:r>
            <a:r>
              <a:rPr lang="zh-CN" altLang="en-US" dirty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>
                <a:latin typeface="Rockwell" charset="0"/>
                <a:ea typeface="Rockwell" charset="0"/>
                <a:cs typeface="Rockwell" charset="0"/>
              </a:rPr>
              <a:t>counseling</a:t>
            </a:r>
            <a:r>
              <a:rPr lang="zh-CN" altLang="en-US" dirty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>
                <a:latin typeface="Rockwell" charset="0"/>
                <a:ea typeface="Rockwell" charset="0"/>
                <a:cs typeface="Rockwell" charset="0"/>
              </a:rPr>
              <a:t>service</a:t>
            </a:r>
            <a:r>
              <a:rPr lang="zh-CN" altLang="en-US" dirty="0">
                <a:latin typeface="Rockwell" charset="0"/>
                <a:ea typeface="Rockwell" charset="0"/>
                <a:cs typeface="Rockwell" charset="0"/>
              </a:rPr>
              <a:t> </a:t>
            </a:r>
            <a:endParaRPr lang="en-US" altLang="zh-CN" dirty="0">
              <a:latin typeface="Rockwell" charset="0"/>
              <a:ea typeface="Rockwell" charset="0"/>
              <a:cs typeface="Rockwell" charset="0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latin typeface="Rockwell" charset="0"/>
                <a:ea typeface="Rockwell" charset="0"/>
                <a:cs typeface="Rockwell" charset="0"/>
              </a:rPr>
              <a:t>      </a:t>
            </a:r>
            <a:endParaRPr lang="en-US" dirty="0">
              <a:latin typeface="Rockwell" charset="0"/>
              <a:ea typeface="Rockwell" charset="0"/>
              <a:cs typeface="Rockwell" charset="0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endParaRPr lang="en-US" dirty="0">
              <a:latin typeface="Rockwell" charset="0"/>
              <a:ea typeface="Rockwell" charset="0"/>
              <a:cs typeface="Rockwell" charset="0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6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458" y="589216"/>
            <a:ext cx="4690606" cy="427324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/>
          <p:cNvSpPr/>
          <p:nvPr/>
        </p:nvSpPr>
        <p:spPr>
          <a:xfrm>
            <a:off x="2237591" y="2553476"/>
            <a:ext cx="613186" cy="555484"/>
          </a:xfrm>
          <a:prstGeom prst="ellipse">
            <a:avLst/>
          </a:prstGeom>
          <a:solidFill>
            <a:schemeClr val="accent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636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7035501" y="699245"/>
            <a:ext cx="2108499" cy="4163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矩形 23"/>
          <p:cNvSpPr>
            <a:spLocks noChangeArrowheads="1"/>
          </p:cNvSpPr>
          <p:nvPr/>
        </p:nvSpPr>
        <p:spPr bwMode="auto">
          <a:xfrm>
            <a:off x="52546" y="38419"/>
            <a:ext cx="70086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zh-CN" sz="2200" b="1">
                <a:solidFill>
                  <a:srgbClr val="000000"/>
                </a:solidFill>
                <a:latin typeface="Rockwell" charset="0"/>
                <a:ea typeface="Rockwell" charset="0"/>
                <a:cs typeface="Rockwell" charset="0"/>
                <a:sym typeface="+mn-lt" charset="0"/>
              </a:rPr>
              <a:t>Homelessness</a:t>
            </a:r>
            <a:r>
              <a:rPr lang="zh-CN" altLang="en-US" sz="2200" b="1">
                <a:solidFill>
                  <a:srgbClr val="000000"/>
                </a:solidFill>
                <a:latin typeface="Rockwell" charset="0"/>
                <a:ea typeface="Rockwell" charset="0"/>
                <a:cs typeface="Rockwell" charset="0"/>
                <a:sym typeface="+mn-lt" charset="0"/>
              </a:rPr>
              <a:t> </a:t>
            </a:r>
            <a:r>
              <a:rPr lang="en-US" altLang="zh-CN" sz="2200" b="1">
                <a:solidFill>
                  <a:srgbClr val="000000"/>
                </a:solidFill>
                <a:latin typeface="Rockwell" charset="0"/>
                <a:ea typeface="Rockwell" charset="0"/>
                <a:cs typeface="Rockwell" charset="0"/>
                <a:sym typeface="+mn-lt" charset="0"/>
              </a:rPr>
              <a:t>Density vs. Mental </a:t>
            </a:r>
            <a:r>
              <a:rPr lang="en-US" altLang="zh-CN" sz="2200" b="1" dirty="0">
                <a:solidFill>
                  <a:srgbClr val="000000"/>
                </a:solidFill>
                <a:latin typeface="Rockwell" charset="0"/>
                <a:ea typeface="Rockwell" charset="0"/>
                <a:cs typeface="Rockwell" charset="0"/>
                <a:sym typeface="+mn-lt" charset="0"/>
              </a:rPr>
              <a:t>Health Centers</a:t>
            </a:r>
            <a:endParaRPr lang="zh-CN" altLang="en-US" sz="2200" dirty="0">
              <a:solidFill>
                <a:srgbClr val="000000"/>
              </a:solidFill>
              <a:latin typeface="Rockwell" charset="0"/>
              <a:ea typeface="Rockwell" charset="0"/>
              <a:cs typeface="Rockwell" charset="0"/>
              <a:sym typeface="+mn-lt" charset="0"/>
            </a:endParaRPr>
          </a:p>
        </p:txBody>
      </p:sp>
      <p:sp>
        <p:nvSpPr>
          <p:cNvPr id="10" name="Shape 131"/>
          <p:cNvSpPr txBox="1"/>
          <p:nvPr/>
        </p:nvSpPr>
        <p:spPr>
          <a:xfrm>
            <a:off x="5341128" y="1167301"/>
            <a:ext cx="3440135" cy="3227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>
                <a:latin typeface="Rockwell" charset="0"/>
                <a:ea typeface="Rockwell" charset="0"/>
                <a:cs typeface="Rockwell" charset="0"/>
              </a:rPr>
              <a:t>Observations: </a:t>
            </a:r>
            <a:endParaRPr b="1" dirty="0">
              <a:latin typeface="Rockwell" charset="0"/>
              <a:ea typeface="Rockwell" charset="0"/>
              <a:cs typeface="Rockwell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>
                <a:latin typeface="Rockwell" charset="0"/>
                <a:ea typeface="Rockwell" charset="0"/>
                <a:cs typeface="Rockwell" charset="0"/>
              </a:rPr>
              <a:t>High</a:t>
            </a:r>
            <a:r>
              <a:rPr lang="zh-CN" altLang="en-US" dirty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>
                <a:latin typeface="Rockwell" charset="0"/>
                <a:ea typeface="Rockwell" charset="0"/>
                <a:cs typeface="Rockwell" charset="0"/>
              </a:rPr>
              <a:t>H</a:t>
            </a:r>
            <a:r>
              <a:rPr lang="en-US" altLang="zh-CN" dirty="0" smtClean="0">
                <a:latin typeface="Rockwell" charset="0"/>
                <a:ea typeface="Rockwell" charset="0"/>
                <a:cs typeface="Rockwell" charset="0"/>
              </a:rPr>
              <a:t>omelessness</a:t>
            </a:r>
            <a:r>
              <a:rPr lang="zh-CN" altLang="en-US" dirty="0" smtClean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>
                <a:latin typeface="Rockwell" charset="0"/>
                <a:ea typeface="Rockwell" charset="0"/>
                <a:cs typeface="Rockwell" charset="0"/>
              </a:rPr>
              <a:t>D</a:t>
            </a:r>
            <a:r>
              <a:rPr lang="en" dirty="0" err="1" smtClean="0">
                <a:latin typeface="Rockwell" charset="0"/>
                <a:ea typeface="Rockwell" charset="0"/>
                <a:cs typeface="Rockwell" charset="0"/>
              </a:rPr>
              <a:t>ensity</a:t>
            </a:r>
            <a:r>
              <a:rPr lang="zh-CN" altLang="en-US" dirty="0" smtClean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>
                <a:latin typeface="Rockwell" charset="0"/>
                <a:ea typeface="Rockwell" charset="0"/>
                <a:cs typeface="Rockwell" charset="0"/>
              </a:rPr>
              <a:t>&amp;</a:t>
            </a:r>
            <a:r>
              <a:rPr lang="zh-CN" altLang="en-US" dirty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>
                <a:latin typeface="Rockwell" charset="0"/>
                <a:ea typeface="Rockwell" charset="0"/>
                <a:cs typeface="Rockwell" charset="0"/>
              </a:rPr>
              <a:t>No</a:t>
            </a:r>
            <a:r>
              <a:rPr lang="zh-CN" altLang="en-US" dirty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>
                <a:latin typeface="Rockwell" charset="0"/>
                <a:ea typeface="Rockwell" charset="0"/>
                <a:cs typeface="Rockwell" charset="0"/>
              </a:rPr>
              <a:t>S</a:t>
            </a:r>
            <a:r>
              <a:rPr lang="en-US" altLang="zh-CN" dirty="0" smtClean="0">
                <a:latin typeface="Rockwell" charset="0"/>
                <a:ea typeface="Rockwell" charset="0"/>
                <a:cs typeface="Rockwell" charset="0"/>
              </a:rPr>
              <a:t>ufficient</a:t>
            </a:r>
            <a:r>
              <a:rPr lang="zh-CN" altLang="en-US" dirty="0" smtClean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>
                <a:latin typeface="Rockwell" charset="0"/>
                <a:ea typeface="Rockwell" charset="0"/>
                <a:cs typeface="Rockwell" charset="0"/>
              </a:rPr>
              <a:t>M</a:t>
            </a:r>
            <a:r>
              <a:rPr lang="en-US" altLang="zh-CN" dirty="0" smtClean="0">
                <a:latin typeface="Rockwell" charset="0"/>
                <a:ea typeface="Rockwell" charset="0"/>
                <a:cs typeface="Rockwell" charset="0"/>
              </a:rPr>
              <a:t>ental</a:t>
            </a:r>
            <a:r>
              <a:rPr lang="zh-CN" altLang="en-US" dirty="0" smtClean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>
                <a:latin typeface="Rockwell" charset="0"/>
                <a:ea typeface="Rockwell" charset="0"/>
                <a:cs typeface="Rockwell" charset="0"/>
              </a:rPr>
              <a:t>H</a:t>
            </a:r>
            <a:r>
              <a:rPr lang="en-US" altLang="zh-CN" dirty="0" smtClean="0">
                <a:latin typeface="Rockwell" charset="0"/>
                <a:ea typeface="Rockwell" charset="0"/>
                <a:cs typeface="Rockwell" charset="0"/>
              </a:rPr>
              <a:t>ealth</a:t>
            </a:r>
            <a:r>
              <a:rPr lang="zh-CN" altLang="en-US" dirty="0" smtClean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 smtClean="0">
                <a:latin typeface="Rockwell" charset="0"/>
                <a:ea typeface="Rockwell" charset="0"/>
                <a:cs typeface="Rockwell" charset="0"/>
              </a:rPr>
              <a:t>Centers</a:t>
            </a:r>
            <a:r>
              <a:rPr lang="zh-CN" altLang="en-US" dirty="0" smtClean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 smtClean="0">
                <a:latin typeface="Rockwell" charset="0"/>
                <a:ea typeface="Rockwell" charset="0"/>
                <a:cs typeface="Rockwell" charset="0"/>
              </a:rPr>
              <a:t>(</a:t>
            </a:r>
            <a:r>
              <a:rPr lang="en-US" dirty="0" smtClean="0">
                <a:latin typeface="Rockwell"/>
                <a:ea typeface="Rockwell"/>
                <a:cs typeface="Rockwell"/>
                <a:sym typeface="Rockwell"/>
              </a:rPr>
              <a:t>e.g</a:t>
            </a:r>
            <a:r>
              <a:rPr lang="en-US" altLang="zh-CN" dirty="0" smtClean="0">
                <a:latin typeface="Rockwell"/>
                <a:ea typeface="Rockwell"/>
                <a:cs typeface="Rockwell"/>
                <a:sym typeface="Rockwell"/>
              </a:rPr>
              <a:t>.,</a:t>
            </a:r>
            <a:r>
              <a:rPr lang="zh-CN" altLang="en-US" dirty="0" smtClean="0">
                <a:latin typeface="Rockwell"/>
                <a:ea typeface="Rockwell"/>
                <a:cs typeface="Rockwell"/>
                <a:sym typeface="Rockwell"/>
              </a:rPr>
              <a:t> </a:t>
            </a:r>
            <a:r>
              <a:rPr lang="en-US" dirty="0" smtClean="0">
                <a:latin typeface="Rockwell"/>
                <a:ea typeface="Rockwell"/>
                <a:cs typeface="Rockwell"/>
                <a:sym typeface="Rockwell"/>
              </a:rPr>
              <a:t>6037532304</a:t>
            </a:r>
            <a:r>
              <a:rPr lang="en-US" dirty="0">
                <a:latin typeface="Rockwell"/>
                <a:ea typeface="Rockwell"/>
                <a:cs typeface="Rockwell"/>
                <a:sym typeface="Rockwell"/>
              </a:rPr>
              <a:t>, </a:t>
            </a:r>
            <a:r>
              <a:rPr lang="en-US" dirty="0" smtClean="0">
                <a:latin typeface="Rockwell"/>
                <a:ea typeface="Rockwell"/>
                <a:cs typeface="Rockwell"/>
                <a:sym typeface="Rockwell"/>
              </a:rPr>
              <a:t>6037930200</a:t>
            </a:r>
            <a:r>
              <a:rPr lang="en-US" altLang="zh-CN" dirty="0" smtClean="0">
                <a:latin typeface="Rockwell"/>
                <a:ea typeface="Rockwell"/>
                <a:cs typeface="Rockwell"/>
                <a:sym typeface="Rockwell"/>
              </a:rPr>
              <a:t>)</a:t>
            </a:r>
            <a:r>
              <a:rPr lang="zh-CN" altLang="en-US" dirty="0" smtClean="0">
                <a:latin typeface="Rockwell"/>
                <a:ea typeface="Rockwell"/>
                <a:cs typeface="Rockwell"/>
                <a:sym typeface="Rockwell"/>
              </a:rPr>
              <a:t> </a:t>
            </a:r>
            <a:endParaRPr lang="en-US" altLang="zh-CN" dirty="0" smtClean="0">
              <a:latin typeface="Rockwell"/>
              <a:ea typeface="Rockwell"/>
              <a:cs typeface="Rockwell"/>
              <a:sym typeface="Rockwell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" dirty="0">
              <a:latin typeface="Rockwell" charset="0"/>
              <a:ea typeface="Rockwell" charset="0"/>
              <a:cs typeface="Rockwell" charset="0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altLang="zh-CN" b="1" dirty="0">
                <a:latin typeface="Rockwell" charset="0"/>
                <a:ea typeface="Rockwell" charset="0"/>
                <a:cs typeface="Rockwell" charset="0"/>
              </a:rPr>
              <a:t>Recommendation:</a:t>
            </a:r>
            <a:r>
              <a:rPr lang="zh-CN" altLang="en-US" b="1" dirty="0">
                <a:latin typeface="Rockwell" charset="0"/>
                <a:ea typeface="Rockwell" charset="0"/>
                <a:cs typeface="Rockwell" charset="0"/>
              </a:rPr>
              <a:t> </a:t>
            </a:r>
            <a:endParaRPr lang="en-US" altLang="zh-CN" b="1" dirty="0" smtClean="0">
              <a:latin typeface="Rockwell" charset="0"/>
              <a:ea typeface="Rockwell" charset="0"/>
              <a:cs typeface="Rockwell" charset="0"/>
            </a:endParaRP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altLang="zh-CN" dirty="0" smtClean="0">
                <a:latin typeface="Rockwell" charset="0"/>
                <a:ea typeface="Rockwell" charset="0"/>
                <a:cs typeface="Rockwell" charset="0"/>
              </a:rPr>
              <a:t>Invite</a:t>
            </a:r>
            <a:r>
              <a:rPr lang="zh-CN" altLang="en-US" dirty="0" smtClean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 smtClean="0">
                <a:latin typeface="Rockwell" charset="0"/>
                <a:ea typeface="Rockwell" charset="0"/>
                <a:cs typeface="Rockwell" charset="0"/>
              </a:rPr>
              <a:t>counseling</a:t>
            </a:r>
            <a:r>
              <a:rPr lang="zh-CN" altLang="en-US" dirty="0" smtClean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 smtClean="0">
                <a:latin typeface="Rockwell" charset="0"/>
                <a:ea typeface="Rockwell" charset="0"/>
                <a:cs typeface="Rockwell" charset="0"/>
              </a:rPr>
              <a:t>professionals/social</a:t>
            </a:r>
            <a:r>
              <a:rPr lang="zh-CN" altLang="en-US" dirty="0" smtClean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 smtClean="0">
                <a:latin typeface="Rockwell" charset="0"/>
                <a:ea typeface="Rockwell" charset="0"/>
                <a:cs typeface="Rockwell" charset="0"/>
              </a:rPr>
              <a:t>workers</a:t>
            </a:r>
            <a:r>
              <a:rPr lang="zh-CN" altLang="en-US" dirty="0" smtClean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 smtClean="0">
                <a:latin typeface="Rockwell" charset="0"/>
                <a:ea typeface="Rockwell" charset="0"/>
                <a:cs typeface="Rockwell" charset="0"/>
              </a:rPr>
              <a:t>to</a:t>
            </a:r>
            <a:r>
              <a:rPr lang="zh-CN" altLang="en-US" dirty="0" smtClean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 smtClean="0">
                <a:latin typeface="Rockwell" charset="0"/>
                <a:ea typeface="Rockwell" charset="0"/>
                <a:cs typeface="Rockwell" charset="0"/>
              </a:rPr>
              <a:t>work</a:t>
            </a:r>
            <a:r>
              <a:rPr lang="zh-CN" altLang="en-US" dirty="0" smtClean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 smtClean="0">
                <a:latin typeface="Rockwell" charset="0"/>
                <a:ea typeface="Rockwell" charset="0"/>
                <a:cs typeface="Rockwell" charset="0"/>
              </a:rPr>
              <a:t>in</a:t>
            </a:r>
            <a:r>
              <a:rPr lang="zh-CN" altLang="en-US" dirty="0" smtClean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>
                <a:latin typeface="Rockwell" charset="0"/>
                <a:ea typeface="Rockwell" charset="0"/>
                <a:cs typeface="Rockwell" charset="0"/>
              </a:rPr>
              <a:t>the</a:t>
            </a:r>
            <a:r>
              <a:rPr lang="zh-CN" altLang="en-US" dirty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>
                <a:latin typeface="Rockwell" charset="0"/>
                <a:ea typeface="Rockwell" charset="0"/>
                <a:cs typeface="Rockwell" charset="0"/>
              </a:rPr>
              <a:t>existing</a:t>
            </a:r>
            <a:r>
              <a:rPr lang="zh-CN" altLang="en-US" dirty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 smtClean="0">
                <a:latin typeface="Rockwell" charset="0"/>
                <a:ea typeface="Rockwell" charset="0"/>
                <a:cs typeface="Rockwell" charset="0"/>
              </a:rPr>
              <a:t>shelters</a:t>
            </a:r>
            <a:endParaRPr dirty="0"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1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458" y="589216"/>
            <a:ext cx="4690606" cy="427324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5-Point Star 2"/>
          <p:cNvSpPr/>
          <p:nvPr/>
        </p:nvSpPr>
        <p:spPr>
          <a:xfrm>
            <a:off x="2956263" y="3087931"/>
            <a:ext cx="217243" cy="203908"/>
          </a:xfrm>
          <a:prstGeom prst="star5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5-Point Star 7"/>
          <p:cNvSpPr/>
          <p:nvPr/>
        </p:nvSpPr>
        <p:spPr>
          <a:xfrm>
            <a:off x="2667761" y="3792802"/>
            <a:ext cx="217243" cy="203908"/>
          </a:xfrm>
          <a:prstGeom prst="star5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892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7035501" y="699245"/>
            <a:ext cx="2108499" cy="4163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矩形 23"/>
          <p:cNvSpPr>
            <a:spLocks noChangeArrowheads="1"/>
          </p:cNvSpPr>
          <p:nvPr/>
        </p:nvSpPr>
        <p:spPr bwMode="auto">
          <a:xfrm>
            <a:off x="52546" y="38419"/>
            <a:ext cx="6771405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zh-CN" sz="2500" b="1" dirty="0">
                <a:latin typeface="Rockwell" charset="0"/>
                <a:ea typeface="Rockwell" charset="0"/>
                <a:cs typeface="Rockwell" charset="0"/>
                <a:sym typeface="+mn-lt" charset="0"/>
              </a:rPr>
              <a:t>Empowering the Homeless: Non – Profits </a:t>
            </a:r>
            <a:endParaRPr lang="zh-CN" altLang="en-US" sz="2500" dirty="0">
              <a:latin typeface="Rockwell" charset="0"/>
              <a:ea typeface="Rockwell" charset="0"/>
              <a:cs typeface="Rockwell" charset="0"/>
              <a:sym typeface="+mn-l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160" y="629543"/>
            <a:ext cx="4989023" cy="423291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539267" y="2022438"/>
            <a:ext cx="322730" cy="301214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397019" y="2737819"/>
            <a:ext cx="322730" cy="301214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958212" y="2642793"/>
            <a:ext cx="322730" cy="301214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781911" y="1562149"/>
            <a:ext cx="21232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Organization</a:t>
            </a:r>
          </a:p>
          <a:p>
            <a:endParaRPr lang="en-US" altLang="zh-CN" dirty="0">
              <a:solidFill>
                <a:schemeClr val="tx1"/>
              </a:solidFill>
              <a:latin typeface="Rockwell" charset="0"/>
              <a:ea typeface="Rockwell" charset="0"/>
              <a:cs typeface="Rockwel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Non</a:t>
            </a:r>
            <a:r>
              <a:rPr lang="zh-CN" altLang="en-US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-</a:t>
            </a:r>
            <a:r>
              <a:rPr lang="zh-CN" altLang="en-US" dirty="0" smtClean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Profit</a:t>
            </a:r>
            <a:r>
              <a:rPr lang="zh-CN" altLang="en-US" dirty="0" smtClean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"Chrysalis"</a:t>
            </a:r>
            <a:r>
              <a:rPr lang="zh-CN" altLang="en-US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-</a:t>
            </a:r>
            <a:r>
              <a:rPr lang="zh-CN" altLang="en-US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Long</a:t>
            </a:r>
            <a:r>
              <a:rPr lang="zh-CN" altLang="en-US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Term</a:t>
            </a:r>
            <a:r>
              <a:rPr lang="zh-CN" altLang="en-US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Solution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tx1"/>
              </a:solidFill>
              <a:latin typeface="Rockwell" charset="0"/>
              <a:ea typeface="Rockwell" charset="0"/>
              <a:cs typeface="Rockwel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Enabling</a:t>
            </a:r>
            <a:r>
              <a:rPr lang="zh-CN" altLang="en-US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Homeless</a:t>
            </a:r>
            <a:r>
              <a:rPr lang="zh-CN" altLang="en-US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people</a:t>
            </a:r>
            <a:r>
              <a:rPr lang="zh-CN" altLang="en-US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to</a:t>
            </a:r>
            <a:r>
              <a:rPr lang="zh-CN" altLang="en-US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enter</a:t>
            </a:r>
            <a:r>
              <a:rPr lang="zh-CN" altLang="en-US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the</a:t>
            </a:r>
            <a:r>
              <a:rPr lang="zh-CN" altLang="en-US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workforce</a:t>
            </a:r>
            <a:r>
              <a:rPr lang="zh-CN" altLang="en-US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again</a:t>
            </a:r>
            <a:r>
              <a:rPr lang="en-US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/>
            </a:r>
            <a:br>
              <a:rPr lang="en-US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</a:br>
            <a:endParaRPr lang="en-US" dirty="0">
              <a:solidFill>
                <a:schemeClr val="tx1"/>
              </a:solidFill>
              <a:latin typeface="Rockwell" charset="0"/>
              <a:ea typeface="Rockwell" charset="0"/>
              <a:cs typeface="Rockwel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706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3"/>
          <p:cNvSpPr>
            <a:spLocks noChangeArrowheads="1"/>
          </p:cNvSpPr>
          <p:nvPr/>
        </p:nvSpPr>
        <p:spPr bwMode="auto">
          <a:xfrm>
            <a:off x="912008" y="680171"/>
            <a:ext cx="2255746" cy="523220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zh-CN" sz="2800" b="1" dirty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  <a:sym typeface="+mn-lt" charset="0"/>
              </a:rPr>
              <a:t>CONTENTS</a:t>
            </a:r>
            <a:endParaRPr lang="zh-CN" altLang="en-US" sz="2800" b="1" dirty="0">
              <a:solidFill>
                <a:schemeClr val="bg1"/>
              </a:solidFill>
              <a:latin typeface="Rockwell" charset="0"/>
              <a:ea typeface="Rockwell" charset="0"/>
              <a:cs typeface="Rockwell" charset="0"/>
              <a:sym typeface="+mn-lt" charset="0"/>
            </a:endParaRPr>
          </a:p>
        </p:txBody>
      </p:sp>
      <p:sp>
        <p:nvSpPr>
          <p:cNvPr id="3" name="矩形 33"/>
          <p:cNvSpPr>
            <a:spLocks noChangeArrowheads="1"/>
          </p:cNvSpPr>
          <p:nvPr/>
        </p:nvSpPr>
        <p:spPr bwMode="auto">
          <a:xfrm>
            <a:off x="567560" y="1274199"/>
            <a:ext cx="3626666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marL="285750" indent="-285750">
              <a:lnSpc>
                <a:spcPct val="200000"/>
              </a:lnSpc>
              <a:spcBef>
                <a:spcPct val="0"/>
              </a:spcBef>
              <a:defRPr/>
            </a:pPr>
            <a:endParaRPr lang="en-US" altLang="zh-CN" sz="500" b="1" dirty="0">
              <a:solidFill>
                <a:schemeClr val="bg1"/>
              </a:solidFill>
              <a:latin typeface="Rockwell" charset="0"/>
              <a:ea typeface="Rockwell" charset="0"/>
              <a:cs typeface="Rockwell" charset="0"/>
              <a:sym typeface="+mn-lt" charset="0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000" dirty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  <a:sym typeface="+mn-lt" charset="0"/>
              </a:rPr>
              <a:t>Recommendations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000" dirty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  <a:sym typeface="+mn-lt" charset="0"/>
              </a:rPr>
              <a:t>Shelters</a:t>
            </a:r>
            <a:r>
              <a:rPr lang="zh-CN" altLang="en-US" sz="2000" dirty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  <a:sym typeface="+mn-lt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  <a:sym typeface="+mn-lt" charset="0"/>
              </a:rPr>
              <a:t>by</a:t>
            </a:r>
            <a:r>
              <a:rPr lang="zh-CN" altLang="en-US" sz="2000" dirty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  <a:sym typeface="+mn-lt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  <a:sym typeface="+mn-lt" charset="0"/>
              </a:rPr>
              <a:t>YoY</a:t>
            </a:r>
            <a:r>
              <a:rPr lang="zh-CN" altLang="en-US" sz="2000" dirty="0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  <a:sym typeface="+mn-lt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  <a:sym typeface="+mn-lt" charset="0"/>
              </a:rPr>
              <a:t>Change</a:t>
            </a:r>
            <a:r>
              <a:rPr lang="zh-CN" altLang="en-US" sz="2000" dirty="0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  <a:sym typeface="+mn-lt" charset="0"/>
              </a:rPr>
              <a:t> </a:t>
            </a:r>
            <a:endParaRPr lang="en-US" altLang="zh-CN" sz="2000" dirty="0">
              <a:solidFill>
                <a:schemeClr val="bg1"/>
              </a:solidFill>
              <a:latin typeface="Rockwell" charset="0"/>
              <a:ea typeface="Rockwell" charset="0"/>
              <a:cs typeface="Rockwell" charset="0"/>
              <a:sym typeface="+mn-lt" charset="0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000" dirty="0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  <a:sym typeface="+mn-lt" charset="0"/>
              </a:rPr>
              <a:t>Crime</a:t>
            </a:r>
            <a:endParaRPr lang="en-US" altLang="zh-CN" sz="2000" dirty="0">
              <a:solidFill>
                <a:schemeClr val="bg1"/>
              </a:solidFill>
              <a:latin typeface="Rockwell" charset="0"/>
              <a:ea typeface="Rockwell" charset="0"/>
              <a:cs typeface="Rockwell" charset="0"/>
              <a:sym typeface="+mn-lt" charset="0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000" dirty="0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  <a:sym typeface="+mn-lt" charset="0"/>
              </a:rPr>
              <a:t>Property</a:t>
            </a:r>
            <a:r>
              <a:rPr lang="zh-CN" altLang="en-US" sz="2000" dirty="0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  <a:sym typeface="+mn-lt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  <a:sym typeface="+mn-lt" charset="0"/>
              </a:rPr>
              <a:t>Value </a:t>
            </a:r>
            <a:r>
              <a:rPr lang="en-US" altLang="zh-CN" sz="2000" dirty="0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  <a:sym typeface="+mn-lt" charset="0"/>
              </a:rPr>
              <a:t>Analysis</a:t>
            </a:r>
            <a:r>
              <a:rPr lang="zh-CN" altLang="en-US" sz="2000" dirty="0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  <a:sym typeface="+mn-lt" charset="0"/>
              </a:rPr>
              <a:t> </a:t>
            </a:r>
            <a:endParaRPr lang="en-US" altLang="zh-CN" sz="2000" dirty="0">
              <a:solidFill>
                <a:schemeClr val="bg1"/>
              </a:solidFill>
              <a:latin typeface="Rockwell" charset="0"/>
              <a:ea typeface="Rockwell" charset="0"/>
              <a:cs typeface="Rockwell" charset="0"/>
              <a:sym typeface="+mn-lt" charset="0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000" dirty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  <a:sym typeface="+mn-lt" charset="0"/>
              </a:rPr>
              <a:t>Mental</a:t>
            </a:r>
            <a:r>
              <a:rPr lang="zh-CN" altLang="en-US" sz="2000" dirty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  <a:sym typeface="+mn-lt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  <a:sym typeface="+mn-lt" charset="0"/>
              </a:rPr>
              <a:t>Health</a:t>
            </a:r>
            <a:r>
              <a:rPr lang="zh-CN" altLang="en-US" sz="2000" dirty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  <a:sym typeface="+mn-lt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  <a:sym typeface="+mn-lt" charset="0"/>
              </a:rPr>
              <a:t>Centers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000" dirty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  <a:sym typeface="+mn-lt" charset="0"/>
              </a:rPr>
              <a:t>Interactive</a:t>
            </a:r>
            <a:r>
              <a:rPr lang="zh-CN" altLang="en-US" sz="2000" dirty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  <a:sym typeface="+mn-lt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  <a:sym typeface="+mn-lt" charset="0"/>
              </a:rPr>
              <a:t>Dashboard</a:t>
            </a:r>
            <a:r>
              <a:rPr lang="zh-CN" altLang="en-US" sz="2000" dirty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  <a:sym typeface="+mn-lt" charset="0"/>
              </a:rPr>
              <a:t> </a:t>
            </a:r>
            <a:endParaRPr lang="en-US" altLang="zh-CN" sz="2000" dirty="0">
              <a:solidFill>
                <a:schemeClr val="bg1"/>
              </a:solidFill>
              <a:latin typeface="Rockwell" charset="0"/>
              <a:ea typeface="Rockwell" charset="0"/>
              <a:cs typeface="Rockwell" charset="0"/>
              <a:sym typeface="+mn-lt" charset="0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000" dirty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  <a:sym typeface="+mn-lt" charset="0"/>
              </a:rPr>
              <a:t>Q</a:t>
            </a:r>
            <a:r>
              <a:rPr lang="zh-CN" altLang="en-US" sz="2000" dirty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  <a:sym typeface="+mn-lt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  <a:sym typeface="+mn-lt" charset="0"/>
              </a:rPr>
              <a:t>&amp;</a:t>
            </a:r>
            <a:r>
              <a:rPr lang="zh-CN" altLang="en-US" sz="2000" dirty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  <a:sym typeface="+mn-lt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  <a:sym typeface="+mn-lt" charset="0"/>
              </a:rPr>
              <a:t>A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09600" y="1347769"/>
            <a:ext cx="30064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42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3"/>
          <p:cNvSpPr>
            <a:spLocks noChangeArrowheads="1"/>
          </p:cNvSpPr>
          <p:nvPr/>
        </p:nvSpPr>
        <p:spPr bwMode="auto">
          <a:xfrm>
            <a:off x="52546" y="38419"/>
            <a:ext cx="3727302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zh-CN" sz="2500" b="1" dirty="0">
                <a:solidFill>
                  <a:srgbClr val="000000"/>
                </a:solidFill>
                <a:latin typeface="Rockwell" charset="0"/>
                <a:ea typeface="Rockwell" charset="0"/>
                <a:cs typeface="Rockwell" charset="0"/>
                <a:sym typeface="+mn-lt" charset="0"/>
              </a:rPr>
              <a:t>Interactive</a:t>
            </a:r>
            <a:r>
              <a:rPr lang="zh-CN" altLang="en-US" sz="2500" b="1" dirty="0">
                <a:solidFill>
                  <a:srgbClr val="000000"/>
                </a:solidFill>
                <a:latin typeface="Rockwell" charset="0"/>
                <a:ea typeface="Rockwell" charset="0"/>
                <a:cs typeface="Rockwell" charset="0"/>
                <a:sym typeface="+mn-lt" charset="0"/>
              </a:rPr>
              <a:t> </a:t>
            </a:r>
            <a:r>
              <a:rPr lang="en-US" altLang="zh-CN" sz="2500" b="1" dirty="0">
                <a:solidFill>
                  <a:srgbClr val="000000"/>
                </a:solidFill>
                <a:latin typeface="Rockwell" charset="0"/>
                <a:ea typeface="Rockwell" charset="0"/>
                <a:cs typeface="Rockwell" charset="0"/>
                <a:sym typeface="+mn-lt" charset="0"/>
              </a:rPr>
              <a:t>Dashboard</a:t>
            </a:r>
            <a:endParaRPr lang="zh-CN" altLang="en-US" sz="2500" dirty="0">
              <a:solidFill>
                <a:srgbClr val="000000"/>
              </a:solidFill>
              <a:latin typeface="Rockwell" charset="0"/>
              <a:ea typeface="Rockwell" charset="0"/>
              <a:cs typeface="Rockwell" charset="0"/>
              <a:sym typeface="+mn-lt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C2B3728-12F4-4A0E-B75D-169B84450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4674"/>
            <a:ext cx="9144000" cy="450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48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1372088" y="1583159"/>
            <a:ext cx="6597371" cy="292898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ct val="61111"/>
              <a:buNone/>
            </a:pPr>
            <a:r>
              <a:rPr lang="en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Special thanks to</a:t>
            </a:r>
            <a:r>
              <a:rPr lang="en-US" altLang="zh-CN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:</a:t>
            </a:r>
            <a:endParaRPr lang="en-US" dirty="0">
              <a:solidFill>
                <a:schemeClr val="tx1"/>
              </a:solidFill>
              <a:latin typeface="Rockwell" charset="0"/>
              <a:ea typeface="Rockwell" charset="0"/>
              <a:cs typeface="Rockwell" charset="0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City of Los Angeles Data Science Federation </a:t>
            </a:r>
          </a:p>
          <a:p>
            <a:r>
              <a:rPr lang="en-US" altLang="zh-CN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 USC</a:t>
            </a:r>
            <a:r>
              <a:rPr lang="zh-CN" altLang="en-US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Data</a:t>
            </a:r>
            <a:r>
              <a:rPr lang="zh-CN" altLang="en-US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Science</a:t>
            </a:r>
            <a:r>
              <a:rPr lang="zh-CN" altLang="en-US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and</a:t>
            </a:r>
            <a:r>
              <a:rPr lang="zh-CN" altLang="en-US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Operations,</a:t>
            </a:r>
            <a:r>
              <a:rPr lang="zh-CN" altLang="en-US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Professor</a:t>
            </a:r>
            <a:r>
              <a:rPr lang="zh-CN" altLang="en-US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Abbass</a:t>
            </a:r>
            <a:r>
              <a:rPr lang="zh-CN" altLang="en-US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Sharif</a:t>
            </a:r>
          </a:p>
          <a:p>
            <a:r>
              <a:rPr lang="en-US" altLang="zh-CN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 County of Los Angeles Open Data: Parcel 2016, Mental           Counseling Services 2016-2017</a:t>
            </a:r>
          </a:p>
          <a:p>
            <a:r>
              <a:rPr lang="en-US" altLang="zh-CN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 Google Maps</a:t>
            </a:r>
          </a:p>
          <a:p>
            <a:r>
              <a:rPr lang="en-US" altLang="zh-CN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 USC Marshall Social Entrepreneurship Program, Professor                     </a:t>
            </a:r>
          </a:p>
          <a:p>
            <a:pPr>
              <a:buNone/>
            </a:pPr>
            <a:r>
              <a:rPr lang="en-US" altLang="zh-CN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Adlai </a:t>
            </a:r>
            <a:r>
              <a:rPr lang="en-US" altLang="zh-CN" dirty="0" err="1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Wertman</a:t>
            </a:r>
            <a:r>
              <a:rPr lang="en-US" altLang="zh-CN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</a:p>
          <a:p>
            <a:endParaRPr lang="en-US" altLang="zh-CN" dirty="0">
              <a:solidFill>
                <a:schemeClr val="tx1"/>
              </a:solidFill>
              <a:latin typeface="Rockwell" charset="0"/>
              <a:ea typeface="Rockwell" charset="0"/>
              <a:cs typeface="Rockwell" charset="0"/>
              <a:hlinkClick r:id="rId4"/>
            </a:endParaRPr>
          </a:p>
          <a:p>
            <a:pPr marL="457200" lvl="0" indent="-342900"/>
            <a:endParaRPr lang="en" u="sng" dirty="0">
              <a:solidFill>
                <a:schemeClr val="tx1"/>
              </a:solidFill>
              <a:latin typeface="Rockwell" charset="0"/>
              <a:ea typeface="Rockwell" charset="0"/>
              <a:cs typeface="Rockwell" charset="0"/>
              <a:hlinkClick r:id="rId4"/>
            </a:endParaRPr>
          </a:p>
          <a:p>
            <a:pPr marL="457200" lvl="0" indent="-342900"/>
            <a:endParaRPr lang="en" u="sng" dirty="0">
              <a:solidFill>
                <a:schemeClr val="tx1"/>
              </a:solidFill>
              <a:latin typeface="Rockwell" charset="0"/>
              <a:ea typeface="Rockwell" charset="0"/>
              <a:cs typeface="Rockwell" charset="0"/>
              <a:hlinkClick r:id="rId4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lang="en-US" dirty="0">
              <a:solidFill>
                <a:schemeClr val="tx1"/>
              </a:solidFill>
              <a:latin typeface="Rockwell" charset="0"/>
              <a:ea typeface="Rockwell" charset="0"/>
              <a:cs typeface="Rockwell" charset="0"/>
            </a:endParaRPr>
          </a:p>
          <a:p>
            <a:pPr lvl="0">
              <a:spcBef>
                <a:spcPts val="0"/>
              </a:spcBef>
              <a:buNone/>
            </a:pPr>
            <a:endParaRPr dirty="0">
              <a:solidFill>
                <a:schemeClr val="tx1"/>
              </a:solidFill>
              <a:latin typeface="Rockwell" charset="0"/>
              <a:ea typeface="Rockwell" charset="0"/>
              <a:cs typeface="Rockwell" charset="0"/>
            </a:endParaRPr>
          </a:p>
        </p:txBody>
      </p:sp>
      <p:sp>
        <p:nvSpPr>
          <p:cNvPr id="6" name="矩形 23"/>
          <p:cNvSpPr>
            <a:spLocks noChangeArrowheads="1"/>
          </p:cNvSpPr>
          <p:nvPr/>
        </p:nvSpPr>
        <p:spPr bwMode="auto">
          <a:xfrm>
            <a:off x="3273748" y="925793"/>
            <a:ext cx="2232212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zh-CN" sz="3200" b="1" dirty="0">
                <a:solidFill>
                  <a:srgbClr val="000000"/>
                </a:solidFill>
                <a:latin typeface="Rockwell" charset="0"/>
                <a:ea typeface="Rockwell" charset="0"/>
                <a:cs typeface="Rockwell" charset="0"/>
              </a:rPr>
              <a:t>CREDITS</a:t>
            </a:r>
            <a:endParaRPr lang="en-US" sz="3200" b="1" dirty="0">
              <a:solidFill>
                <a:srgbClr val="000000"/>
              </a:solidFill>
              <a:latin typeface="Rockwell" charset="0"/>
              <a:ea typeface="Rockwell" charset="0"/>
              <a:cs typeface="Rockwell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3"/>
          <p:cNvSpPr>
            <a:spLocks noChangeArrowheads="1"/>
          </p:cNvSpPr>
          <p:nvPr/>
        </p:nvSpPr>
        <p:spPr bwMode="auto">
          <a:xfrm>
            <a:off x="3218330" y="2526398"/>
            <a:ext cx="2906330" cy="70788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zh-CN" sz="4000" b="1" dirty="0">
                <a:solidFill>
                  <a:srgbClr val="000000"/>
                </a:solidFill>
                <a:latin typeface="Rockwell" charset="0"/>
                <a:ea typeface="Rockwell" charset="0"/>
                <a:cs typeface="Rockwell" charset="0"/>
              </a:rPr>
              <a:t>THANKS!</a:t>
            </a:r>
            <a:endParaRPr lang="en-US" sz="4000" b="1" dirty="0">
              <a:solidFill>
                <a:srgbClr val="000000"/>
              </a:solidFill>
              <a:latin typeface="Rockwell" charset="0"/>
              <a:ea typeface="Rockwell" charset="0"/>
              <a:cs typeface="Rockwel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08494" y="4318659"/>
            <a:ext cx="3935506" cy="824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spcBef>
                <a:spcPct val="20000"/>
              </a:spcBef>
            </a:pPr>
            <a:r>
              <a:rPr lang="zh-CN" altLang="en-US" b="1" dirty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Presented By</a:t>
            </a:r>
            <a:r>
              <a:rPr lang="zh-CN" altLang="en-US" b="1" dirty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endParaRPr lang="en-US" altLang="zh-CN" b="1" dirty="0">
              <a:solidFill>
                <a:schemeClr val="bg1"/>
              </a:solidFill>
              <a:latin typeface="Rockwell" charset="0"/>
              <a:ea typeface="Rockwell" charset="0"/>
              <a:cs typeface="Rockwell" charset="0"/>
            </a:endParaRPr>
          </a:p>
          <a:p>
            <a:pPr>
              <a:spcBef>
                <a:spcPct val="20000"/>
              </a:spcBef>
            </a:pPr>
            <a:r>
              <a:rPr lang="en-US" altLang="zh-CN" dirty="0" err="1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Pratiksha</a:t>
            </a:r>
            <a:r>
              <a:rPr lang="zh-CN" altLang="en-US" dirty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Kar</a:t>
            </a:r>
            <a:r>
              <a:rPr lang="zh-CN" altLang="en-US" i="1" dirty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    </a:t>
            </a:r>
            <a:r>
              <a:rPr lang="en-US" altLang="zh-CN" dirty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Roselyn</a:t>
            </a:r>
            <a:r>
              <a:rPr lang="zh-CN" altLang="en-US" dirty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Byrd </a:t>
            </a:r>
            <a:r>
              <a:rPr lang="zh-CN" altLang="en-US" dirty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    </a:t>
            </a:r>
            <a:r>
              <a:rPr lang="en-US" altLang="zh-CN" dirty="0" err="1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Siddharth</a:t>
            </a:r>
            <a:r>
              <a:rPr lang="zh-CN" altLang="en-US" dirty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Jain</a:t>
            </a:r>
          </a:p>
          <a:p>
            <a:pPr>
              <a:spcBef>
                <a:spcPct val="20000"/>
              </a:spcBef>
            </a:pPr>
            <a:r>
              <a:rPr lang="en-US" altLang="zh-CN" dirty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Youran</a:t>
            </a:r>
            <a:r>
              <a:rPr lang="zh-CN" altLang="en-US" dirty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Gui</a:t>
            </a:r>
            <a:r>
              <a:rPr lang="zh-CN" altLang="en-US" dirty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        </a:t>
            </a:r>
            <a:r>
              <a:rPr lang="en-US" altLang="zh-CN" dirty="0" err="1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Wenting</a:t>
            </a:r>
            <a:r>
              <a:rPr lang="zh-CN" altLang="en-US" dirty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Zhao</a:t>
            </a:r>
            <a:r>
              <a:rPr lang="zh-CN" altLang="en-US" dirty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                             </a:t>
            </a:r>
            <a:endParaRPr lang="en-US" altLang="zh-CN" i="1" dirty="0">
              <a:solidFill>
                <a:schemeClr val="bg1"/>
              </a:solidFill>
              <a:latin typeface="Rockwell" charset="0"/>
              <a:ea typeface="Rockwell" charset="0"/>
              <a:cs typeface="Rockwel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683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sldNum" idx="12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23</a:t>
            </a:fld>
            <a:endParaRPr lang="en"/>
          </a:p>
        </p:txBody>
      </p:sp>
      <p:sp>
        <p:nvSpPr>
          <p:cNvPr id="9" name="矩形 23"/>
          <p:cNvSpPr>
            <a:spLocks noChangeArrowheads="1"/>
          </p:cNvSpPr>
          <p:nvPr/>
        </p:nvSpPr>
        <p:spPr bwMode="auto">
          <a:xfrm>
            <a:off x="3630706" y="2311246"/>
            <a:ext cx="1819835" cy="70788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zh-CN" sz="4000" b="1" dirty="0">
                <a:solidFill>
                  <a:srgbClr val="000000"/>
                </a:solidFill>
                <a:latin typeface="Rockwell" charset="0"/>
                <a:ea typeface="Rockwell" charset="0"/>
                <a:cs typeface="Rockwell" charset="0"/>
              </a:rPr>
              <a:t>Q</a:t>
            </a:r>
            <a:r>
              <a:rPr lang="zh-CN" altLang="en-US" sz="4000" b="1" dirty="0">
                <a:solidFill>
                  <a:srgbClr val="000000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sz="4000" b="1" dirty="0">
                <a:solidFill>
                  <a:srgbClr val="000000"/>
                </a:solidFill>
                <a:latin typeface="Rockwell" charset="0"/>
                <a:ea typeface="Rockwell" charset="0"/>
                <a:cs typeface="Rockwell" charset="0"/>
              </a:rPr>
              <a:t>&amp;</a:t>
            </a:r>
            <a:r>
              <a:rPr lang="zh-CN" altLang="en-US" sz="4000" b="1" dirty="0">
                <a:solidFill>
                  <a:srgbClr val="000000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sz="4000" b="1" dirty="0">
                <a:solidFill>
                  <a:srgbClr val="000000"/>
                </a:solidFill>
                <a:latin typeface="Rockwell" charset="0"/>
                <a:ea typeface="Rockwell" charset="0"/>
                <a:cs typeface="Rockwell" charset="0"/>
              </a:rPr>
              <a:t>A</a:t>
            </a:r>
            <a:endParaRPr lang="en-US" sz="4000" b="1" dirty="0">
              <a:solidFill>
                <a:srgbClr val="000000"/>
              </a:solidFill>
              <a:latin typeface="Rockwell" charset="0"/>
              <a:ea typeface="Rockwell" charset="0"/>
              <a:cs typeface="Rockwel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243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726141" y="-2788225"/>
            <a:ext cx="4114800" cy="21372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zh-CN" dirty="0"/>
              <a:t>Hotspot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endParaRPr lang="en" dirty="0"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901753" y="1767439"/>
            <a:ext cx="6508377" cy="23541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200" dirty="0">
                <a:latin typeface="Rockwell" charset="0"/>
                <a:ea typeface="Rockwell" charset="0"/>
                <a:cs typeface="Rockwell" charset="0"/>
              </a:rPr>
              <a:t> Build</a:t>
            </a:r>
            <a:r>
              <a:rPr lang="zh-CN" altLang="en-US" sz="2200" dirty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sz="2200" dirty="0">
                <a:latin typeface="Rockwell" charset="0"/>
                <a:ea typeface="Rockwell" charset="0"/>
                <a:cs typeface="Rockwell" charset="0"/>
              </a:rPr>
              <a:t>Shelters</a:t>
            </a:r>
            <a:r>
              <a:rPr lang="zh-CN" altLang="en-US" sz="2200" dirty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sz="2200" dirty="0">
                <a:latin typeface="Rockwell" charset="0"/>
                <a:ea typeface="Rockwell" charset="0"/>
                <a:cs typeface="Rockwell" charset="0"/>
              </a:rPr>
              <a:t>in</a:t>
            </a:r>
            <a:r>
              <a:rPr lang="zh-CN" altLang="en-US" sz="2200" dirty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sz="2200" dirty="0">
                <a:latin typeface="Rockwell" charset="0"/>
                <a:ea typeface="Rockwell" charset="0"/>
                <a:cs typeface="Rockwell" charset="0"/>
              </a:rPr>
              <a:t>Safe</a:t>
            </a:r>
            <a:r>
              <a:rPr lang="zh-CN" altLang="en-US" sz="2200" dirty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sz="2200" dirty="0">
                <a:latin typeface="Rockwell" charset="0"/>
                <a:ea typeface="Rockwell" charset="0"/>
                <a:cs typeface="Rockwell" charset="0"/>
              </a:rPr>
              <a:t>Areas</a:t>
            </a:r>
          </a:p>
          <a:p>
            <a:pPr>
              <a:lnSpc>
                <a:spcPct val="150000"/>
              </a:lnSpc>
            </a:pPr>
            <a:r>
              <a:rPr lang="zh-CN" altLang="en-US" sz="2200" dirty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sz="2200" dirty="0">
                <a:latin typeface="Rockwell" charset="0"/>
                <a:ea typeface="Rockwell" charset="0"/>
                <a:cs typeface="Rockwell" charset="0"/>
              </a:rPr>
              <a:t>Partner</a:t>
            </a:r>
            <a:r>
              <a:rPr lang="zh-CN" altLang="en-US" sz="2200" dirty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sz="2200" dirty="0">
                <a:latin typeface="Rockwell" charset="0"/>
                <a:ea typeface="Rockwell" charset="0"/>
                <a:cs typeface="Rockwell" charset="0"/>
              </a:rPr>
              <a:t>with</a:t>
            </a:r>
            <a:r>
              <a:rPr lang="zh-CN" altLang="en-US" sz="2200" dirty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sz="2200" dirty="0">
                <a:latin typeface="Rockwell" charset="0"/>
                <a:ea typeface="Rockwell" charset="0"/>
                <a:cs typeface="Rockwell" charset="0"/>
              </a:rPr>
              <a:t>Existing</a:t>
            </a:r>
            <a:r>
              <a:rPr lang="zh-CN" altLang="en-US" sz="2200" dirty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sz="2200" dirty="0">
                <a:latin typeface="Rockwell" charset="0"/>
                <a:ea typeface="Rockwell" charset="0"/>
                <a:cs typeface="Rockwell" charset="0"/>
              </a:rPr>
              <a:t>Women</a:t>
            </a:r>
            <a:r>
              <a:rPr lang="zh-CN" altLang="en-US" sz="2200" dirty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sz="2200" dirty="0">
                <a:latin typeface="Rockwell" charset="0"/>
                <a:ea typeface="Rockwell" charset="0"/>
                <a:cs typeface="Rockwell" charset="0"/>
              </a:rPr>
              <a:t>Shelters</a:t>
            </a:r>
            <a:endParaRPr lang="en-US" sz="2200" dirty="0">
              <a:latin typeface="Rockwell" charset="0"/>
              <a:ea typeface="Rockwell" charset="0"/>
              <a:cs typeface="Rockwell" charset="0"/>
            </a:endParaRPr>
          </a:p>
          <a:p>
            <a:pPr>
              <a:lnSpc>
                <a:spcPct val="150000"/>
              </a:lnSpc>
            </a:pPr>
            <a:r>
              <a:rPr lang="en-US" sz="2200" dirty="0">
                <a:latin typeface="Rockwell" charset="0"/>
                <a:ea typeface="Rockwell" charset="0"/>
                <a:cs typeface="Rockwell" charset="0"/>
              </a:rPr>
              <a:t> Collaborate with </a:t>
            </a:r>
            <a:r>
              <a:rPr lang="en-US" sz="2200" dirty="0" smtClean="0">
                <a:latin typeface="Rockwell" charset="0"/>
                <a:ea typeface="Rockwell" charset="0"/>
                <a:cs typeface="Rockwell" charset="0"/>
              </a:rPr>
              <a:t>Mental </a:t>
            </a:r>
            <a:r>
              <a:rPr lang="en-US" sz="2200" dirty="0">
                <a:latin typeface="Rockwell" charset="0"/>
                <a:ea typeface="Rockwell" charset="0"/>
                <a:cs typeface="Rockwell" charset="0"/>
              </a:rPr>
              <a:t>Health Centers  </a:t>
            </a: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Rockwell" charset="0"/>
                <a:ea typeface="Rockwell" charset="0"/>
                <a:cs typeface="Rockwell" charset="0"/>
              </a:rPr>
              <a:t> Investing</a:t>
            </a:r>
            <a:r>
              <a:rPr lang="zh-CN" altLang="en-US" sz="2200" dirty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sz="2200" dirty="0">
                <a:latin typeface="Rockwell" charset="0"/>
                <a:ea typeface="Rockwell" charset="0"/>
                <a:cs typeface="Rockwell" charset="0"/>
              </a:rPr>
              <a:t>in</a:t>
            </a:r>
            <a:r>
              <a:rPr lang="zh-CN" altLang="en-US" sz="2200" dirty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sz="2200" dirty="0">
                <a:latin typeface="Rockwell" charset="0"/>
                <a:ea typeface="Rockwell" charset="0"/>
                <a:cs typeface="Rockwell" charset="0"/>
              </a:rPr>
              <a:t>Property in Hot Spot Areas </a:t>
            </a:r>
            <a:endParaRPr lang="en-US" sz="2200" dirty="0">
              <a:latin typeface="Rockwell" charset="0"/>
              <a:ea typeface="Rockwell" charset="0"/>
              <a:cs typeface="Rockwell" charset="0"/>
            </a:endParaRPr>
          </a:p>
          <a:p>
            <a:pPr>
              <a:lnSpc>
                <a:spcPct val="150000"/>
              </a:lnSpc>
            </a:pPr>
            <a:r>
              <a:rPr lang="en-US" sz="2200" dirty="0">
                <a:latin typeface="Rockwell" charset="0"/>
                <a:ea typeface="Rockwell" charset="0"/>
                <a:cs typeface="Rockwell" charset="0"/>
              </a:rPr>
              <a:t> Empowering the Homeless </a:t>
            </a:r>
          </a:p>
          <a:p>
            <a:pPr>
              <a:lnSpc>
                <a:spcPct val="150000"/>
              </a:lnSpc>
            </a:pPr>
            <a:endParaRPr lang="en-US" sz="2200" dirty="0">
              <a:latin typeface="Rockwell" charset="0"/>
              <a:ea typeface="Rockwell" charset="0"/>
              <a:cs typeface="Rockwell" charset="0"/>
            </a:endParaRPr>
          </a:p>
        </p:txBody>
      </p:sp>
      <p:sp>
        <p:nvSpPr>
          <p:cNvPr id="6" name="矩形 23"/>
          <p:cNvSpPr>
            <a:spLocks noChangeArrowheads="1"/>
          </p:cNvSpPr>
          <p:nvPr/>
        </p:nvSpPr>
        <p:spPr bwMode="auto">
          <a:xfrm>
            <a:off x="1901753" y="1053961"/>
            <a:ext cx="451821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zh-CN" sz="3200" b="1" dirty="0">
                <a:solidFill>
                  <a:srgbClr val="000000"/>
                </a:solidFill>
                <a:latin typeface="Rockwell" charset="0"/>
                <a:ea typeface="Rockwell" charset="0"/>
                <a:cs typeface="Rockwell" charset="0"/>
              </a:rPr>
              <a:t>Recommendations</a:t>
            </a:r>
            <a:r>
              <a:rPr lang="zh-CN" altLang="en-US" sz="3200" b="1" dirty="0">
                <a:solidFill>
                  <a:srgbClr val="000000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endParaRPr lang="en-US" sz="3200" b="1" dirty="0">
              <a:solidFill>
                <a:srgbClr val="000000"/>
              </a:solidFill>
              <a:latin typeface="Rockwell" charset="0"/>
              <a:ea typeface="Rockwell" charset="0"/>
              <a:cs typeface="Rockwel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 lang="en"/>
          </a:p>
        </p:txBody>
      </p:sp>
      <p:sp>
        <p:nvSpPr>
          <p:cNvPr id="5" name="矩形 23"/>
          <p:cNvSpPr>
            <a:spLocks noChangeArrowheads="1"/>
          </p:cNvSpPr>
          <p:nvPr/>
        </p:nvSpPr>
        <p:spPr bwMode="auto">
          <a:xfrm>
            <a:off x="457200" y="1481673"/>
            <a:ext cx="5050221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zh-CN" sz="3200" b="1" dirty="0">
                <a:solidFill>
                  <a:srgbClr val="000000"/>
                </a:solidFill>
                <a:latin typeface="Rockwell" charset="0"/>
                <a:ea typeface="Rockwell" charset="0"/>
                <a:cs typeface="Rockwell" charset="0"/>
              </a:rPr>
              <a:t>Shelters</a:t>
            </a:r>
            <a:r>
              <a:rPr lang="zh-CN" altLang="en-US" sz="3200" b="1" dirty="0">
                <a:solidFill>
                  <a:srgbClr val="000000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sz="3200" b="1" dirty="0" smtClean="0">
                <a:solidFill>
                  <a:srgbClr val="000000"/>
                </a:solidFill>
                <a:latin typeface="Rockwell" charset="0"/>
                <a:ea typeface="Rockwell" charset="0"/>
                <a:cs typeface="Rockwell" charset="0"/>
              </a:rPr>
              <a:t>by</a:t>
            </a:r>
            <a:r>
              <a:rPr lang="zh-CN" altLang="en-US" sz="3200" b="1" dirty="0" smtClean="0">
                <a:solidFill>
                  <a:srgbClr val="000000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sz="3200" b="1" dirty="0" smtClean="0">
                <a:solidFill>
                  <a:srgbClr val="000000"/>
                </a:solidFill>
                <a:latin typeface="Rockwell" charset="0"/>
                <a:ea typeface="Rockwell" charset="0"/>
                <a:cs typeface="Rockwell" charset="0"/>
              </a:rPr>
              <a:t>YoY</a:t>
            </a:r>
            <a:r>
              <a:rPr lang="zh-CN" altLang="en-US" sz="3200" b="1" dirty="0" smtClean="0">
                <a:solidFill>
                  <a:srgbClr val="000000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sz="3200" b="1" dirty="0" smtClean="0">
                <a:solidFill>
                  <a:srgbClr val="000000"/>
                </a:solidFill>
                <a:latin typeface="Rockwell" charset="0"/>
                <a:ea typeface="Rockwell" charset="0"/>
                <a:cs typeface="Rockwell" charset="0"/>
              </a:rPr>
              <a:t>Change</a:t>
            </a:r>
            <a:endParaRPr lang="en-US" sz="3200" b="1" dirty="0">
              <a:solidFill>
                <a:srgbClr val="000000"/>
              </a:solidFill>
              <a:latin typeface="Rockwell" charset="0"/>
              <a:ea typeface="Rockwell" charset="0"/>
              <a:cs typeface="Rockwell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2101437"/>
            <a:ext cx="4724400" cy="2137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 </a:t>
            </a:r>
            <a:r>
              <a:rPr lang="en-US" altLang="zh-CN" dirty="0">
                <a:latin typeface="Rockwell" charset="0"/>
                <a:ea typeface="Rockwell" charset="0"/>
                <a:cs typeface="Rockwell" charset="0"/>
              </a:rPr>
              <a:t>YoY</a:t>
            </a:r>
            <a:r>
              <a:rPr lang="zh-CN" altLang="en-US" dirty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>
                <a:latin typeface="Rockwell" charset="0"/>
                <a:ea typeface="Rockwell" charset="0"/>
                <a:cs typeface="Rockwell" charset="0"/>
              </a:rPr>
              <a:t>Change</a:t>
            </a:r>
            <a:r>
              <a:rPr lang="zh-CN" altLang="en-US" dirty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>
                <a:latin typeface="Rockwell" charset="0"/>
                <a:ea typeface="Rockwell" charset="0"/>
                <a:cs typeface="Rockwell" charset="0"/>
              </a:rPr>
              <a:t>in</a:t>
            </a:r>
            <a:r>
              <a:rPr lang="zh-CN" altLang="en-US" dirty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>
                <a:latin typeface="Rockwell" charset="0"/>
                <a:ea typeface="Rockwell" charset="0"/>
                <a:cs typeface="Rockwell" charset="0"/>
              </a:rPr>
              <a:t>Homeless</a:t>
            </a:r>
            <a:r>
              <a:rPr lang="zh-CN" altLang="en-US" dirty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>
                <a:latin typeface="Rockwell" charset="0"/>
                <a:ea typeface="Rockwell" charset="0"/>
                <a:cs typeface="Rockwell" charset="0"/>
              </a:rPr>
              <a:t>Count</a:t>
            </a:r>
            <a:r>
              <a:rPr lang="zh-CN" altLang="en-US" dirty="0">
                <a:latin typeface="Rockwell" charset="0"/>
                <a:ea typeface="Rockwell" charset="0"/>
                <a:cs typeface="Rockwell" charset="0"/>
              </a:rPr>
              <a:t> </a:t>
            </a:r>
            <a:endParaRPr lang="en-US" altLang="zh-CN" dirty="0">
              <a:latin typeface="Rockwell" charset="0"/>
              <a:ea typeface="Rockwell" charset="0"/>
              <a:cs typeface="Rockwell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 smtClean="0">
                <a:latin typeface="Rockwell" charset="0"/>
                <a:ea typeface="Rockwell" charset="0"/>
                <a:cs typeface="Rockwell" charset="0"/>
              </a:rPr>
              <a:t>Change</a:t>
            </a:r>
            <a:r>
              <a:rPr lang="zh-CN" altLang="en-US" dirty="0" smtClean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 smtClean="0">
                <a:latin typeface="Rockwell" charset="0"/>
                <a:ea typeface="Rockwell" charset="0"/>
                <a:cs typeface="Rockwell" charset="0"/>
              </a:rPr>
              <a:t>in</a:t>
            </a:r>
            <a:r>
              <a:rPr lang="zh-CN" altLang="en-US" dirty="0" smtClean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 smtClean="0">
                <a:latin typeface="Rockwell" charset="0"/>
                <a:ea typeface="Rockwell" charset="0"/>
                <a:cs typeface="Rockwell" charset="0"/>
              </a:rPr>
              <a:t>Homeless</a:t>
            </a:r>
            <a:r>
              <a:rPr lang="zh-CN" altLang="en-US" dirty="0" smtClean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 smtClean="0">
                <a:latin typeface="Rockwell" charset="0"/>
                <a:ea typeface="Rockwell" charset="0"/>
                <a:cs typeface="Rockwell" charset="0"/>
              </a:rPr>
              <a:t>Count</a:t>
            </a:r>
            <a:r>
              <a:rPr lang="zh-CN" altLang="en-US" dirty="0" smtClean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 smtClean="0">
                <a:latin typeface="Rockwell" charset="0"/>
                <a:ea typeface="Rockwell" charset="0"/>
                <a:cs typeface="Rockwell" charset="0"/>
              </a:rPr>
              <a:t>vs.</a:t>
            </a:r>
            <a:r>
              <a:rPr lang="zh-CN" altLang="en-US" dirty="0" smtClean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 smtClean="0">
                <a:latin typeface="Rockwell" charset="0"/>
                <a:ea typeface="Rockwell" charset="0"/>
                <a:cs typeface="Rockwell" charset="0"/>
              </a:rPr>
              <a:t>Shelters</a:t>
            </a:r>
            <a:endParaRPr lang="en-US" dirty="0">
              <a:latin typeface="Rockwell" charset="0"/>
              <a:ea typeface="Rockwell" charset="0"/>
              <a:cs typeface="Rockwel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55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5280" y="3894269"/>
            <a:ext cx="2614108" cy="1249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529892" y="301213"/>
            <a:ext cx="2614108" cy="946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035501" y="590703"/>
            <a:ext cx="2108499" cy="4346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矩形 23"/>
          <p:cNvSpPr>
            <a:spLocks noChangeArrowheads="1"/>
          </p:cNvSpPr>
          <p:nvPr/>
        </p:nvSpPr>
        <p:spPr bwMode="auto">
          <a:xfrm>
            <a:off x="52546" y="38419"/>
            <a:ext cx="5176417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zh-CN" sz="2500" b="1" dirty="0">
                <a:solidFill>
                  <a:srgbClr val="000000"/>
                </a:solidFill>
                <a:latin typeface="Rockwell" charset="0"/>
                <a:ea typeface="Rockwell" charset="0"/>
                <a:cs typeface="Rockwell" charset="0"/>
                <a:sym typeface="+mn-lt" charset="0"/>
              </a:rPr>
              <a:t>YoY</a:t>
            </a:r>
            <a:r>
              <a:rPr lang="zh-CN" altLang="en-US" sz="2500" b="1" dirty="0">
                <a:solidFill>
                  <a:srgbClr val="000000"/>
                </a:solidFill>
                <a:latin typeface="Rockwell" charset="0"/>
                <a:ea typeface="Rockwell" charset="0"/>
                <a:cs typeface="Rockwell" charset="0"/>
                <a:sym typeface="+mn-lt" charset="0"/>
              </a:rPr>
              <a:t> </a:t>
            </a:r>
            <a:r>
              <a:rPr lang="en-US" altLang="zh-CN" sz="2500" b="1" dirty="0">
                <a:solidFill>
                  <a:srgbClr val="000000"/>
                </a:solidFill>
                <a:latin typeface="Rockwell" charset="0"/>
                <a:ea typeface="Rockwell" charset="0"/>
                <a:cs typeface="Rockwell" charset="0"/>
                <a:sym typeface="+mn-lt" charset="0"/>
              </a:rPr>
              <a:t>Change</a:t>
            </a:r>
            <a:r>
              <a:rPr lang="zh-CN" altLang="en-US" sz="2500" b="1" dirty="0">
                <a:solidFill>
                  <a:srgbClr val="000000"/>
                </a:solidFill>
                <a:latin typeface="Rockwell" charset="0"/>
                <a:ea typeface="Rockwell" charset="0"/>
                <a:cs typeface="Rockwell" charset="0"/>
                <a:sym typeface="+mn-lt" charset="0"/>
              </a:rPr>
              <a:t> </a:t>
            </a:r>
            <a:r>
              <a:rPr lang="en-US" altLang="zh-CN" sz="2500" b="1" dirty="0">
                <a:solidFill>
                  <a:srgbClr val="000000"/>
                </a:solidFill>
                <a:latin typeface="Rockwell" charset="0"/>
                <a:ea typeface="Rockwell" charset="0"/>
                <a:cs typeface="Rockwell" charset="0"/>
                <a:sym typeface="+mn-lt" charset="0"/>
              </a:rPr>
              <a:t>in</a:t>
            </a:r>
            <a:r>
              <a:rPr lang="zh-CN" altLang="en-US" sz="2500" b="1" dirty="0">
                <a:solidFill>
                  <a:srgbClr val="000000"/>
                </a:solidFill>
                <a:latin typeface="Rockwell" charset="0"/>
                <a:ea typeface="Rockwell" charset="0"/>
                <a:cs typeface="Rockwell" charset="0"/>
                <a:sym typeface="+mn-lt" charset="0"/>
              </a:rPr>
              <a:t> </a:t>
            </a:r>
            <a:r>
              <a:rPr lang="en-US" altLang="zh-CN" sz="2500" b="1" dirty="0">
                <a:solidFill>
                  <a:srgbClr val="000000"/>
                </a:solidFill>
                <a:latin typeface="Rockwell" charset="0"/>
                <a:ea typeface="Rockwell" charset="0"/>
                <a:cs typeface="Rockwell" charset="0"/>
                <a:sym typeface="+mn-lt" charset="0"/>
              </a:rPr>
              <a:t>Homeless</a:t>
            </a:r>
            <a:r>
              <a:rPr lang="zh-CN" altLang="en-US" sz="2500" b="1" dirty="0">
                <a:solidFill>
                  <a:srgbClr val="000000"/>
                </a:solidFill>
                <a:latin typeface="Rockwell" charset="0"/>
                <a:ea typeface="Rockwell" charset="0"/>
                <a:cs typeface="Rockwell" charset="0"/>
                <a:sym typeface="+mn-lt" charset="0"/>
              </a:rPr>
              <a:t> </a:t>
            </a:r>
            <a:r>
              <a:rPr lang="en-US" altLang="zh-CN" sz="2500" b="1" dirty="0" smtClean="0">
                <a:solidFill>
                  <a:srgbClr val="000000"/>
                </a:solidFill>
                <a:latin typeface="Rockwell" charset="0"/>
                <a:ea typeface="Rockwell" charset="0"/>
                <a:cs typeface="Rockwell" charset="0"/>
                <a:sym typeface="+mn-lt" charset="0"/>
              </a:rPr>
              <a:t>Count</a:t>
            </a:r>
            <a:endParaRPr lang="zh-CN" altLang="en-US" sz="2500" dirty="0">
              <a:solidFill>
                <a:srgbClr val="000000"/>
              </a:solidFill>
              <a:latin typeface="Rockwell" charset="0"/>
              <a:ea typeface="Rockwell" charset="0"/>
              <a:cs typeface="Rockwell" charset="0"/>
              <a:sym typeface="+mn-l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488" t="3063" r="52416" b="65623"/>
          <a:stretch/>
        </p:blipFill>
        <p:spPr>
          <a:xfrm>
            <a:off x="755072" y="735161"/>
            <a:ext cx="5354340" cy="20290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47809" t="3127" r="6339" b="64905"/>
          <a:stretch/>
        </p:blipFill>
        <p:spPr>
          <a:xfrm>
            <a:off x="773124" y="2930662"/>
            <a:ext cx="5357308" cy="199027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186202" y="3349334"/>
            <a:ext cx="262146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Council</a:t>
            </a:r>
            <a:r>
              <a:rPr lang="zh-CN" altLang="en-US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districts in LA County </a:t>
            </a:r>
            <a:r>
              <a:rPr lang="en-US" altLang="zh-CN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with</a:t>
            </a:r>
            <a:r>
              <a:rPr lang="en-US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 the highest </a:t>
            </a:r>
            <a:r>
              <a:rPr lang="en-US" altLang="zh-CN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increase</a:t>
            </a:r>
            <a:r>
              <a:rPr lang="zh-CN" altLang="en-US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in</a:t>
            </a:r>
            <a:r>
              <a:rPr lang="zh-CN" altLang="en-US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homeless count (2016-2017) </a:t>
            </a:r>
            <a:br>
              <a:rPr lang="en-US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</a:br>
            <a:endParaRPr lang="en-US" dirty="0">
              <a:solidFill>
                <a:schemeClr val="tx1"/>
              </a:solidFill>
              <a:latin typeface="Rockwell" charset="0"/>
              <a:ea typeface="Rockwell" charset="0"/>
              <a:cs typeface="Rockwel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75328" y="1164902"/>
            <a:ext cx="25373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Council</a:t>
            </a:r>
            <a:r>
              <a:rPr lang="zh-CN" altLang="en-US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districts in LA County with the highest </a:t>
            </a:r>
            <a:r>
              <a:rPr lang="en-US" altLang="zh-CN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de</a:t>
            </a:r>
            <a:r>
              <a:rPr lang="en-US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crease </a:t>
            </a:r>
            <a:r>
              <a:rPr lang="en-US" altLang="zh-CN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in</a:t>
            </a:r>
            <a:r>
              <a:rPr lang="zh-CN" altLang="en-US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homeless count (2016-2017)</a:t>
            </a:r>
            <a:br>
              <a:rPr lang="en-US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</a:br>
            <a:endParaRPr lang="en-US" dirty="0">
              <a:solidFill>
                <a:schemeClr val="tx1"/>
              </a:solidFill>
              <a:latin typeface="Rockwell" charset="0"/>
              <a:ea typeface="Rockwell" charset="0"/>
              <a:cs typeface="Rockwell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l="94521" t="44674" b="44061"/>
          <a:stretch/>
        </p:blipFill>
        <p:spPr>
          <a:xfrm>
            <a:off x="232867" y="2524720"/>
            <a:ext cx="501042" cy="57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627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540649" y="0"/>
            <a:ext cx="2603351" cy="4346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13525" y="1011220"/>
            <a:ext cx="3162749" cy="39695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85464" y="3833412"/>
            <a:ext cx="7530353" cy="1022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Optimizing the number of shelters present in these high count district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Areas of </a:t>
            </a:r>
            <a:r>
              <a:rPr lang="en-US" dirty="0" smtClean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interest:</a:t>
            </a:r>
            <a:r>
              <a:rPr lang="zh-CN" altLang="en-US" dirty="0" smtClean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Antelope</a:t>
            </a:r>
            <a:r>
              <a:rPr lang="zh-CN" altLang="en-US" dirty="0" smtClean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Valley</a:t>
            </a:r>
            <a:r>
              <a:rPr lang="en-US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, Pacoima NC, East Los Angeles, Montebello, Skid Row, </a:t>
            </a:r>
            <a:r>
              <a:rPr lang="en-US" dirty="0" smtClean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Empowerment </a:t>
            </a:r>
            <a:r>
              <a:rPr lang="en-US" dirty="0">
                <a:solidFill>
                  <a:schemeClr val="tx1"/>
                </a:solidFill>
                <a:latin typeface="Rockwell" charset="0"/>
                <a:ea typeface="Rockwell" charset="0"/>
                <a:cs typeface="Rockwell" charset="0"/>
              </a:rPr>
              <a:t>Congress Southeast NC</a:t>
            </a:r>
          </a:p>
        </p:txBody>
      </p:sp>
      <p:sp>
        <p:nvSpPr>
          <p:cNvPr id="9" name="矩形 23"/>
          <p:cNvSpPr>
            <a:spLocks noChangeArrowheads="1"/>
          </p:cNvSpPr>
          <p:nvPr/>
        </p:nvSpPr>
        <p:spPr bwMode="auto">
          <a:xfrm>
            <a:off x="52546" y="38419"/>
            <a:ext cx="6356227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zh-CN" sz="2500" b="1" dirty="0" smtClean="0">
                <a:latin typeface="Rockwell" charset="0"/>
                <a:ea typeface="Rockwell" charset="0"/>
                <a:cs typeface="Rockwell" charset="0"/>
                <a:sym typeface="+mn-lt" charset="0"/>
              </a:rPr>
              <a:t>Change</a:t>
            </a:r>
            <a:r>
              <a:rPr lang="zh-CN" altLang="en-US" sz="2500" b="1" dirty="0" smtClean="0">
                <a:latin typeface="Rockwell" charset="0"/>
                <a:ea typeface="Rockwell" charset="0"/>
                <a:cs typeface="Rockwell" charset="0"/>
                <a:sym typeface="+mn-lt" charset="0"/>
              </a:rPr>
              <a:t> </a:t>
            </a:r>
            <a:r>
              <a:rPr lang="en-US" altLang="zh-CN" sz="2500" b="1" dirty="0" smtClean="0">
                <a:latin typeface="Rockwell" charset="0"/>
                <a:ea typeface="Rockwell" charset="0"/>
                <a:cs typeface="Rockwell" charset="0"/>
                <a:sym typeface="+mn-lt" charset="0"/>
              </a:rPr>
              <a:t>in</a:t>
            </a:r>
            <a:r>
              <a:rPr lang="zh-CN" altLang="en-US" sz="2500" b="1" dirty="0" smtClean="0">
                <a:latin typeface="Rockwell" charset="0"/>
                <a:ea typeface="Rockwell" charset="0"/>
                <a:cs typeface="Rockwell" charset="0"/>
                <a:sym typeface="+mn-lt" charset="0"/>
              </a:rPr>
              <a:t> </a:t>
            </a:r>
            <a:r>
              <a:rPr lang="en-US" altLang="zh-CN" sz="2500" b="1" dirty="0" smtClean="0">
                <a:latin typeface="Rockwell" charset="0"/>
                <a:ea typeface="Rockwell" charset="0"/>
                <a:cs typeface="Rockwell" charset="0"/>
                <a:sym typeface="+mn-lt" charset="0"/>
              </a:rPr>
              <a:t>Homeless</a:t>
            </a:r>
            <a:r>
              <a:rPr lang="zh-CN" altLang="en-US" sz="2500" b="1" dirty="0" smtClean="0">
                <a:latin typeface="Rockwell" charset="0"/>
                <a:ea typeface="Rockwell" charset="0"/>
                <a:cs typeface="Rockwell" charset="0"/>
                <a:sym typeface="+mn-lt" charset="0"/>
              </a:rPr>
              <a:t> </a:t>
            </a:r>
            <a:r>
              <a:rPr lang="en-US" altLang="zh-CN" sz="2500" b="1" dirty="0" smtClean="0">
                <a:latin typeface="Rockwell" charset="0"/>
                <a:ea typeface="Rockwell" charset="0"/>
                <a:cs typeface="Rockwell" charset="0"/>
                <a:sym typeface="+mn-lt" charset="0"/>
              </a:rPr>
              <a:t>Count</a:t>
            </a:r>
            <a:r>
              <a:rPr lang="zh-CN" altLang="en-US" sz="2500" b="1" dirty="0" smtClean="0">
                <a:latin typeface="Rockwell" charset="0"/>
                <a:ea typeface="Rockwell" charset="0"/>
                <a:cs typeface="Rockwell" charset="0"/>
                <a:sym typeface="+mn-lt" charset="0"/>
              </a:rPr>
              <a:t> </a:t>
            </a:r>
            <a:r>
              <a:rPr lang="en-US" altLang="zh-CN" sz="2500" b="1" dirty="0" smtClean="0">
                <a:latin typeface="Rockwell" charset="0"/>
                <a:ea typeface="Rockwell" charset="0"/>
                <a:cs typeface="Rockwell" charset="0"/>
                <a:sym typeface="+mn-lt" charset="0"/>
              </a:rPr>
              <a:t>vs</a:t>
            </a:r>
            <a:r>
              <a:rPr lang="en-US" altLang="zh-CN" sz="2500" b="1" dirty="0">
                <a:latin typeface="Rockwell" charset="0"/>
                <a:ea typeface="Rockwell" charset="0"/>
                <a:cs typeface="Rockwell" charset="0"/>
                <a:sym typeface="+mn-lt" charset="0"/>
              </a:rPr>
              <a:t>. Shelters</a:t>
            </a:r>
            <a:endParaRPr lang="zh-CN" altLang="en-US" sz="2500" dirty="0">
              <a:latin typeface="Rockwell" charset="0"/>
              <a:ea typeface="Rockwell" charset="0"/>
              <a:cs typeface="Rockwell" charset="0"/>
              <a:sym typeface="+mn-l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31" y="569421"/>
            <a:ext cx="8593084" cy="295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98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sldNum" idx="12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 lang="en"/>
          </a:p>
        </p:txBody>
      </p:sp>
      <p:sp>
        <p:nvSpPr>
          <p:cNvPr id="6" name="Shape 386"/>
          <p:cNvSpPr txBox="1">
            <a:spLocks/>
          </p:cNvSpPr>
          <p:nvPr/>
        </p:nvSpPr>
        <p:spPr>
          <a:xfrm>
            <a:off x="457200" y="2156788"/>
            <a:ext cx="5018690" cy="213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Zilla Slab Light"/>
              <a:buNone/>
              <a:defRPr sz="18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Zilla Slab Light"/>
              <a:buNone/>
              <a:defRPr sz="3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Zilla Slab Light"/>
              <a:buNone/>
              <a:defRPr sz="3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Zilla Slab Light"/>
              <a:buNone/>
              <a:defRPr sz="3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Zilla Slab Light"/>
              <a:buNone/>
              <a:defRPr sz="3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Zilla Slab Light"/>
              <a:buNone/>
              <a:defRPr sz="3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Zilla Slab Light"/>
              <a:buNone/>
              <a:defRPr sz="3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Zilla Slab Light"/>
              <a:buNone/>
              <a:defRPr sz="3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Zilla Slab Light"/>
              <a:buNone/>
              <a:defRPr sz="3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>
              <a:lnSpc>
                <a:spcPct val="150000"/>
              </a:lnSpc>
              <a:buFont typeface="Zilla Slab Light"/>
              <a:buChar char="▫"/>
            </a:pPr>
            <a:r>
              <a:rPr lang="zh-CN" altLang="en-US" smtClean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r>
              <a:rPr lang="en-US" smtClean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Homeless Density vs</a:t>
            </a:r>
            <a:r>
              <a:rPr lang="en-US" altLang="zh-CN" smtClean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.</a:t>
            </a:r>
            <a:r>
              <a:rPr lang="en-US" smtClean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 Crime</a:t>
            </a:r>
            <a:r>
              <a:rPr lang="en-US" smtClean="0">
                <a:latin typeface="Rockwell"/>
                <a:ea typeface="Rockwell"/>
                <a:cs typeface="Rockwell"/>
                <a:sym typeface="Rockwell"/>
              </a:rPr>
              <a:t> </a:t>
            </a:r>
          </a:p>
          <a:p>
            <a:pPr>
              <a:lnSpc>
                <a:spcPct val="150000"/>
              </a:lnSpc>
              <a:buFont typeface="Zilla Slab Light"/>
              <a:buChar char="▫"/>
            </a:pPr>
            <a:r>
              <a:rPr lang="zh-CN" altLang="en-US" smtClean="0">
                <a:latin typeface="Rockwell"/>
                <a:ea typeface="Rockwell"/>
                <a:cs typeface="Rockwell"/>
                <a:sym typeface="Rockwell"/>
              </a:rPr>
              <a:t> </a:t>
            </a:r>
            <a:r>
              <a:rPr lang="en-US" smtClean="0">
                <a:latin typeface="Rockwell"/>
                <a:ea typeface="Rockwell"/>
                <a:cs typeface="Rockwell"/>
                <a:sym typeface="Rockwell"/>
              </a:rPr>
              <a:t>Homeless Density vs</a:t>
            </a:r>
            <a:r>
              <a:rPr lang="en-US" altLang="zh-CN" smtClean="0">
                <a:latin typeface="Rockwell"/>
                <a:ea typeface="Rockwell"/>
                <a:cs typeface="Rockwell"/>
                <a:sym typeface="Rockwell"/>
              </a:rPr>
              <a:t>.</a:t>
            </a:r>
            <a:r>
              <a:rPr lang="en-US" smtClean="0">
                <a:latin typeface="Rockwell"/>
                <a:ea typeface="Rockwell"/>
                <a:cs typeface="Rockwell"/>
                <a:sym typeface="Rockwell"/>
              </a:rPr>
              <a:t> Crime by Gender</a:t>
            </a:r>
          </a:p>
          <a:p>
            <a:pPr>
              <a:lnSpc>
                <a:spcPct val="150000"/>
              </a:lnSpc>
              <a:buFont typeface="Zilla Slab Light"/>
              <a:buChar char="▫"/>
            </a:pPr>
            <a:r>
              <a:rPr lang="zh-CN" altLang="en-US" smtClean="0">
                <a:latin typeface="Rockwell"/>
                <a:ea typeface="Rockwell"/>
                <a:cs typeface="Rockwell"/>
                <a:sym typeface="Rockwell"/>
              </a:rPr>
              <a:t> </a:t>
            </a:r>
            <a:r>
              <a:rPr lang="en-US" altLang="zh-CN" smtClean="0">
                <a:latin typeface="Rockwell"/>
                <a:ea typeface="Rockwell"/>
                <a:cs typeface="Rockwell"/>
                <a:sym typeface="Rockwell"/>
              </a:rPr>
              <a:t>Women</a:t>
            </a:r>
            <a:r>
              <a:rPr lang="zh-CN" altLang="en-US" smtClean="0">
                <a:latin typeface="Rockwell"/>
                <a:ea typeface="Rockwell"/>
                <a:cs typeface="Rockwell"/>
                <a:sym typeface="Rockwell"/>
              </a:rPr>
              <a:t> </a:t>
            </a:r>
            <a:r>
              <a:rPr lang="en-US" altLang="zh-CN" smtClean="0">
                <a:latin typeface="Rockwell"/>
                <a:ea typeface="Rockwell"/>
                <a:cs typeface="Rockwell"/>
                <a:sym typeface="Rockwell"/>
              </a:rPr>
              <a:t>Shelters</a:t>
            </a:r>
            <a:endParaRPr lang="en-US" dirty="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7" name="Shape 387"/>
          <p:cNvSpPr/>
          <p:nvPr/>
        </p:nvSpPr>
        <p:spPr>
          <a:xfrm>
            <a:off x="457200" y="1403648"/>
            <a:ext cx="4409090" cy="5847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indent="-203200" algn="ctr">
              <a:buClr>
                <a:srgbClr val="000000"/>
              </a:buClr>
              <a:buSzPct val="100000"/>
              <a:buFont typeface="Rockwell"/>
              <a:buNone/>
            </a:pPr>
            <a:r>
              <a:rPr lang="en-US" altLang="zh-CN" sz="3200" b="1" dirty="0">
                <a:latin typeface="Rockwell"/>
                <a:ea typeface="Rockwell"/>
                <a:cs typeface="Rockwell"/>
                <a:sym typeface="Rockwell"/>
              </a:rPr>
              <a:t>Crime</a:t>
            </a:r>
            <a:endParaRPr lang="en-US" sz="3200" b="1" dirty="0">
              <a:latin typeface="Rockwell"/>
              <a:ea typeface="Rockwell"/>
              <a:cs typeface="Rockwell"/>
              <a:sym typeface="Rockwell"/>
            </a:endParaRPr>
          </a:p>
        </p:txBody>
      </p:sp>
    </p:spTree>
    <p:extLst>
      <p:ext uri="{BB962C8B-B14F-4D97-AF65-F5344CB8AC3E}">
        <p14:creationId xmlns:p14="http://schemas.microsoft.com/office/powerpoint/2010/main" val="1851070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7035501" y="699245"/>
            <a:ext cx="2108499" cy="41632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indent="-88900" algn="ctr">
              <a:buClr>
                <a:srgbClr val="000000"/>
              </a:buClr>
              <a:buSzPct val="100000"/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93" name="Shape 393"/>
          <p:cNvSpPr/>
          <p:nvPr/>
        </p:nvSpPr>
        <p:spPr>
          <a:xfrm>
            <a:off x="52546" y="38419"/>
            <a:ext cx="5383205" cy="47705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indent="-158750">
              <a:buClr>
                <a:srgbClr val="000000"/>
              </a:buClr>
              <a:buSzPct val="100000"/>
              <a:buFont typeface="Rockwell"/>
              <a:buNone/>
            </a:pPr>
            <a:r>
              <a:rPr lang="en-US" sz="2500" b="1">
                <a:latin typeface="Rockwell"/>
                <a:ea typeface="Rockwell"/>
                <a:cs typeface="Rockwell"/>
                <a:sym typeface="Rockwell"/>
              </a:rPr>
              <a:t>Homelessness Density vs. Crime</a:t>
            </a:r>
          </a:p>
        </p:txBody>
      </p:sp>
      <p:pic>
        <p:nvPicPr>
          <p:cNvPr id="394" name="Shape 3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563" y="811781"/>
            <a:ext cx="8667818" cy="3065057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Shape 395"/>
          <p:cNvSpPr txBox="1"/>
          <p:nvPr/>
        </p:nvSpPr>
        <p:spPr>
          <a:xfrm>
            <a:off x="2165426" y="3999370"/>
            <a:ext cx="6540649" cy="95410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indent="-88900">
              <a:buClr>
                <a:srgbClr val="000000"/>
              </a:buClr>
              <a:buSzPct val="100000"/>
              <a:buFont typeface="Rockwell"/>
              <a:buNone/>
            </a:pPr>
            <a:r>
              <a:rPr lang="en-US" dirty="0">
                <a:latin typeface="Rockwell"/>
                <a:ea typeface="Rockwell"/>
                <a:cs typeface="Rockwell"/>
                <a:sym typeface="Rockwell"/>
              </a:rPr>
              <a:t>Observations:</a:t>
            </a:r>
          </a:p>
          <a:p>
            <a:pPr marL="285750" indent="-285750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dirty="0">
                <a:latin typeface="Rockwell"/>
                <a:ea typeface="Rockwell"/>
                <a:cs typeface="Rockwell"/>
                <a:sym typeface="Rockwell"/>
              </a:rPr>
              <a:t>There are 4 main clusters of crimes (blue dots): DTLA, North Hollywood, Santa Monica and San Pedro</a:t>
            </a:r>
          </a:p>
          <a:p>
            <a:pPr marL="285750" indent="-285750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dirty="0">
                <a:latin typeface="Rockwell"/>
                <a:ea typeface="Rockwell"/>
                <a:cs typeface="Rockwell"/>
                <a:sym typeface="Rockwell"/>
              </a:rPr>
              <a:t>Homeless data is not available in these 2 areas (shown in grey)</a:t>
            </a:r>
          </a:p>
        </p:txBody>
      </p:sp>
    </p:spTree>
    <p:extLst>
      <p:ext uri="{BB962C8B-B14F-4D97-AF65-F5344CB8AC3E}">
        <p14:creationId xmlns:p14="http://schemas.microsoft.com/office/powerpoint/2010/main" val="98618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/>
        </p:nvSpPr>
        <p:spPr>
          <a:xfrm>
            <a:off x="7035501" y="699245"/>
            <a:ext cx="2108499" cy="41632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indent="-88900" algn="ctr">
              <a:buClr>
                <a:srgbClr val="000000"/>
              </a:buClr>
              <a:buSzPct val="100000"/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01" name="Shape 401"/>
          <p:cNvSpPr/>
          <p:nvPr/>
        </p:nvSpPr>
        <p:spPr>
          <a:xfrm>
            <a:off x="52546" y="38419"/>
            <a:ext cx="7119257" cy="47705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indent="-158750">
              <a:buClr>
                <a:srgbClr val="000000"/>
              </a:buClr>
              <a:buSzPct val="100000"/>
              <a:buFont typeface="Rockwell"/>
              <a:buNone/>
            </a:pPr>
            <a:r>
              <a:rPr lang="en-US" sz="2500" b="1" dirty="0">
                <a:latin typeface="Rockwell"/>
                <a:ea typeface="Rockwell"/>
                <a:cs typeface="Rockwell"/>
                <a:sym typeface="Rockwell"/>
              </a:rPr>
              <a:t>Homelessness Density vs. Crime (Cont’d) </a:t>
            </a:r>
          </a:p>
        </p:txBody>
      </p:sp>
      <p:pic>
        <p:nvPicPr>
          <p:cNvPr id="402" name="Shape 402"/>
          <p:cNvPicPr preferRelativeResize="0"/>
          <p:nvPr/>
        </p:nvPicPr>
        <p:blipFill rotWithShape="1">
          <a:blip r:embed="rId3">
            <a:alphaModFix/>
          </a:blip>
          <a:srcRect l="22411" r="34430" b="18359"/>
          <a:stretch/>
        </p:blipFill>
        <p:spPr>
          <a:xfrm>
            <a:off x="757892" y="829281"/>
            <a:ext cx="3394559" cy="251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Shape 403"/>
          <p:cNvPicPr preferRelativeResize="0"/>
          <p:nvPr/>
        </p:nvPicPr>
        <p:blipFill rotWithShape="1">
          <a:blip r:embed="rId4">
            <a:alphaModFix/>
          </a:blip>
          <a:srcRect l="27544" r="23829"/>
          <a:stretch/>
        </p:blipFill>
        <p:spPr>
          <a:xfrm>
            <a:off x="4695191" y="829281"/>
            <a:ext cx="3340771" cy="251972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 txBox="1"/>
          <p:nvPr/>
        </p:nvSpPr>
        <p:spPr>
          <a:xfrm>
            <a:off x="1534475" y="3662814"/>
            <a:ext cx="6501487" cy="132967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139700" indent="-88900">
              <a:buClr>
                <a:srgbClr val="000000"/>
              </a:buClr>
              <a:buSzPct val="100000"/>
              <a:buFont typeface="Rockwell"/>
              <a:buNone/>
            </a:pPr>
            <a:r>
              <a:rPr lang="en-US" dirty="0">
                <a:latin typeface="Rockwell"/>
                <a:ea typeface="Rockwell"/>
                <a:cs typeface="Rockwell"/>
                <a:sym typeface="Rockwell"/>
              </a:rPr>
              <a:t>Observations:</a:t>
            </a:r>
          </a:p>
          <a:p>
            <a:pPr marL="457200" indent="-317500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dirty="0">
                <a:latin typeface="Rockwell"/>
                <a:ea typeface="Rockwell"/>
                <a:cs typeface="Rockwell"/>
                <a:sym typeface="Rockwell"/>
              </a:rPr>
              <a:t>Some places are with high homeless density but low crime rate </a:t>
            </a:r>
          </a:p>
          <a:p>
            <a:pPr marL="139700">
              <a:buClr>
                <a:srgbClr val="000000"/>
              </a:buClr>
              <a:buSzPct val="100000"/>
            </a:pPr>
            <a:r>
              <a:rPr lang="en-US" dirty="0">
                <a:latin typeface="Rockwell"/>
                <a:ea typeface="Rockwell"/>
                <a:cs typeface="Rockwell"/>
                <a:sym typeface="Rockwell"/>
              </a:rPr>
              <a:t>(e.g. 6037532304, 6037930200, 6037543305)</a:t>
            </a:r>
          </a:p>
          <a:p>
            <a:pPr marL="914400" lvl="1" indent="-317500">
              <a:lnSpc>
                <a:spcPct val="115000"/>
              </a:lnSpc>
              <a:buClr>
                <a:srgbClr val="000000"/>
              </a:buClr>
              <a:buSzPct val="100000"/>
              <a:buFont typeface="Rockwell"/>
              <a:buChar char="-"/>
            </a:pPr>
            <a:r>
              <a:rPr lang="en-US" dirty="0">
                <a:latin typeface="Rockwell"/>
                <a:ea typeface="Rockwell"/>
                <a:cs typeface="Rockwell"/>
                <a:sym typeface="Rockwell"/>
              </a:rPr>
              <a:t>These are the safe areas and shelters can be set up there</a:t>
            </a:r>
          </a:p>
          <a:p>
            <a:pPr indent="-88900">
              <a:buClr>
                <a:srgbClr val="000000"/>
              </a:buClr>
              <a:buSzPct val="1000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2755100"/>
      </p:ext>
    </p:extLst>
  </p:cSld>
  <p:clrMapOvr>
    <a:masterClrMapping/>
  </p:clrMapOvr>
</p:sld>
</file>

<file path=ppt/theme/theme1.xml><?xml version="1.0" encoding="utf-8"?>
<a:theme xmlns:a="http://schemas.openxmlformats.org/drawingml/2006/main" name="Palamo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agoz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itan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Titan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Palamo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5_Palamo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_Palamo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1419</TotalTime>
  <Words>803</Words>
  <Application>Microsoft Macintosh PowerPoint</Application>
  <PresentationFormat>On-screen Show (16:9)</PresentationFormat>
  <Paragraphs>130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23</vt:i4>
      </vt:variant>
    </vt:vector>
  </HeadingPairs>
  <TitlesOfParts>
    <vt:vector size="43" baseType="lpstr">
      <vt:lpstr>Arvo</vt:lpstr>
      <vt:lpstr>Helvetica Neue Light</vt:lpstr>
      <vt:lpstr>Muli</vt:lpstr>
      <vt:lpstr>Raleway</vt:lpstr>
      <vt:lpstr>Rockwell</vt:lpstr>
      <vt:lpstr>Twentieth Century</vt:lpstr>
      <vt:lpstr>Varela</vt:lpstr>
      <vt:lpstr>Zilla Slab Highlight</vt:lpstr>
      <vt:lpstr>Zilla Slab Light</vt:lpstr>
      <vt:lpstr>맑은 고딕</vt:lpstr>
      <vt:lpstr>宋体</vt:lpstr>
      <vt:lpstr>Arial</vt:lpstr>
      <vt:lpstr>Palamon template</vt:lpstr>
      <vt:lpstr>Ragozine template</vt:lpstr>
      <vt:lpstr>Titania template</vt:lpstr>
      <vt:lpstr>Office Theme</vt:lpstr>
      <vt:lpstr>1_Titania template</vt:lpstr>
      <vt:lpstr>3_Palamon template</vt:lpstr>
      <vt:lpstr>5_Palamon template</vt:lpstr>
      <vt:lpstr>1_Palamon template</vt:lpstr>
      <vt:lpstr>PowerPoint Presentation</vt:lpstr>
      <vt:lpstr>PowerPoint Presentation</vt:lpstr>
      <vt:lpstr>Hotspot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Youran Gui</cp:lastModifiedBy>
  <cp:revision>146</cp:revision>
  <dcterms:modified xsi:type="dcterms:W3CDTF">2017-12-06T03:17:52Z</dcterms:modified>
</cp:coreProperties>
</file>